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9" r:id="rId2"/>
    <p:sldMasterId id="2147483727" r:id="rId3"/>
    <p:sldMasterId id="2147483841" r:id="rId4"/>
    <p:sldMasterId id="2147483859" r:id="rId5"/>
    <p:sldMasterId id="2147483872" r:id="rId6"/>
  </p:sldMasterIdLst>
  <p:notesMasterIdLst>
    <p:notesMasterId r:id="rId48"/>
  </p:notesMasterIdLst>
  <p:sldIdLst>
    <p:sldId id="347" r:id="rId7"/>
    <p:sldId id="324" r:id="rId8"/>
    <p:sldId id="325" r:id="rId9"/>
    <p:sldId id="309" r:id="rId10"/>
    <p:sldId id="326" r:id="rId11"/>
    <p:sldId id="304" r:id="rId12"/>
    <p:sldId id="313" r:id="rId13"/>
    <p:sldId id="265" r:id="rId14"/>
    <p:sldId id="314" r:id="rId15"/>
    <p:sldId id="303" r:id="rId16"/>
    <p:sldId id="266" r:id="rId17"/>
    <p:sldId id="315" r:id="rId18"/>
    <p:sldId id="316" r:id="rId19"/>
    <p:sldId id="317" r:id="rId20"/>
    <p:sldId id="318" r:id="rId21"/>
    <p:sldId id="323" r:id="rId22"/>
    <p:sldId id="279" r:id="rId23"/>
    <p:sldId id="320" r:id="rId24"/>
    <p:sldId id="321" r:id="rId25"/>
    <p:sldId id="322" r:id="rId26"/>
    <p:sldId id="308" r:id="rId27"/>
    <p:sldId id="327" r:id="rId28"/>
    <p:sldId id="328" r:id="rId29"/>
    <p:sldId id="329" r:id="rId30"/>
    <p:sldId id="330" r:id="rId31"/>
    <p:sldId id="331" r:id="rId32"/>
    <p:sldId id="332" r:id="rId33"/>
    <p:sldId id="333" r:id="rId34"/>
    <p:sldId id="334" r:id="rId35"/>
    <p:sldId id="335" r:id="rId36"/>
    <p:sldId id="336" r:id="rId37"/>
    <p:sldId id="337" r:id="rId38"/>
    <p:sldId id="338" r:id="rId39"/>
    <p:sldId id="339" r:id="rId40"/>
    <p:sldId id="340" r:id="rId41"/>
    <p:sldId id="341" r:id="rId42"/>
    <p:sldId id="342" r:id="rId43"/>
    <p:sldId id="343" r:id="rId44"/>
    <p:sldId id="344" r:id="rId45"/>
    <p:sldId id="345" r:id="rId46"/>
    <p:sldId id="346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emf"/><Relationship Id="rId1" Type="http://schemas.openxmlformats.org/officeDocument/2006/relationships/image" Target="../media/image1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image" Target="../media/image61.wmf"/><Relationship Id="rId3" Type="http://schemas.openxmlformats.org/officeDocument/2006/relationships/image" Target="../media/image52.emf"/><Relationship Id="rId7" Type="http://schemas.openxmlformats.org/officeDocument/2006/relationships/image" Target="../media/image56.wmf"/><Relationship Id="rId12" Type="http://schemas.openxmlformats.org/officeDocument/2006/relationships/image" Target="../media/image60.emf"/><Relationship Id="rId2" Type="http://schemas.openxmlformats.org/officeDocument/2006/relationships/image" Target="../media/image51.emf"/><Relationship Id="rId1" Type="http://schemas.openxmlformats.org/officeDocument/2006/relationships/image" Target="../media/image41.emf"/><Relationship Id="rId6" Type="http://schemas.openxmlformats.org/officeDocument/2006/relationships/image" Target="../media/image55.wmf"/><Relationship Id="rId11" Type="http://schemas.openxmlformats.org/officeDocument/2006/relationships/image" Target="../media/image59.emf"/><Relationship Id="rId5" Type="http://schemas.openxmlformats.org/officeDocument/2006/relationships/image" Target="../media/image54.wmf"/><Relationship Id="rId15" Type="http://schemas.openxmlformats.org/officeDocument/2006/relationships/image" Target="../media/image63.emf"/><Relationship Id="rId10" Type="http://schemas.openxmlformats.org/officeDocument/2006/relationships/image" Target="../media/image58.wmf"/><Relationship Id="rId4" Type="http://schemas.openxmlformats.org/officeDocument/2006/relationships/image" Target="../media/image53.wmf"/><Relationship Id="rId9" Type="http://schemas.openxmlformats.org/officeDocument/2006/relationships/image" Target="../media/image42.wmf"/><Relationship Id="rId14" Type="http://schemas.openxmlformats.org/officeDocument/2006/relationships/image" Target="../media/image6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252990-BE9D-48AD-B927-801AA4EB1B36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17876-7A3C-4AE7-9698-817741A87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804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406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676DCBF-7F33-4FE3-8BE1-AABA559D790D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159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7534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vi-VN" smtClean="0"/>
              <a:t>Bấm &amp; sửa kiểu tiêu đề</a:t>
            </a:r>
            <a:endParaRPr lang="en-US"/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vi-VN" smtClean="0"/>
              <a:t>Bấm &amp; sửa kiểu phụ đề</a:t>
            </a:r>
            <a:endParaRPr lang="en-US"/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82CF1-3234-4647-891B-FE14D2DB66E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512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Bấm &amp; sửa kiểu tiêu đề</a:t>
            </a:r>
            <a:endParaRPr lang="en-US"/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 smtClean="0"/>
              <a:t>Bấm &amp; sửa kiểu tiêu đề</a:t>
            </a:r>
          </a:p>
          <a:p>
            <a:pPr lvl="1"/>
            <a:r>
              <a:rPr lang="vi-VN" smtClean="0"/>
              <a:t>Mức hai</a:t>
            </a:r>
          </a:p>
          <a:p>
            <a:pPr lvl="2"/>
            <a:r>
              <a:rPr lang="vi-VN" smtClean="0"/>
              <a:t>Mức ba</a:t>
            </a:r>
          </a:p>
          <a:p>
            <a:pPr lvl="3"/>
            <a:r>
              <a:rPr lang="vi-VN" smtClean="0"/>
              <a:t>Mức bốn</a:t>
            </a:r>
          </a:p>
          <a:p>
            <a:pPr lvl="4"/>
            <a:r>
              <a:rPr lang="vi-VN" smtClean="0"/>
              <a:t>Mức năm</a:t>
            </a:r>
            <a:endParaRPr lang="en-US"/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F1C06-1F0B-46EF-8295-4D9BE2768F6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12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 smtClean="0"/>
              <a:t>Bấm &amp; sửa kiểu tiêu đề</a:t>
            </a:r>
            <a:endParaRPr lang="en-US"/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vi-VN" smtClean="0"/>
              <a:t>Bấm &amp; sửa kiểu tiêu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8750AC-D79C-4E41-8BEE-5B587B2436A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229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Bấm &amp; sửa kiểu tiêu đề</a:t>
            </a:r>
            <a:endParaRPr lang="en-US"/>
          </a:p>
        </p:txBody>
      </p:sp>
      <p:sp>
        <p:nvSpPr>
          <p:cNvPr id="3" name="Chỗ dành sẵn cho Nội dung 2"/>
          <p:cNvSpPr>
            <a:spLocks noGrp="1"/>
          </p:cNvSpPr>
          <p:nvPr>
            <p:ph sz="half" idx="1"/>
          </p:nvPr>
        </p:nvSpPr>
        <p:spPr>
          <a:xfrm>
            <a:off x="2544234" y="1600201"/>
            <a:ext cx="44174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 smtClean="0"/>
              <a:t>Bấm &amp; sửa kiểu tiêu đề</a:t>
            </a:r>
          </a:p>
          <a:p>
            <a:pPr lvl="1"/>
            <a:r>
              <a:rPr lang="vi-VN" smtClean="0"/>
              <a:t>Mức hai</a:t>
            </a:r>
          </a:p>
          <a:p>
            <a:pPr lvl="2"/>
            <a:r>
              <a:rPr lang="vi-VN" smtClean="0"/>
              <a:t>Mức ba</a:t>
            </a:r>
          </a:p>
          <a:p>
            <a:pPr lvl="3"/>
            <a:r>
              <a:rPr lang="vi-VN" smtClean="0"/>
              <a:t>Mức bốn</a:t>
            </a:r>
          </a:p>
          <a:p>
            <a:pPr lvl="4"/>
            <a:r>
              <a:rPr lang="vi-VN" smtClean="0"/>
              <a:t>Mức năm</a:t>
            </a:r>
            <a:endParaRPr lang="en-US"/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7164917" y="1600201"/>
            <a:ext cx="441748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 smtClean="0"/>
              <a:t>Bấm &amp; sửa kiểu tiêu đề</a:t>
            </a:r>
          </a:p>
          <a:p>
            <a:pPr lvl="1"/>
            <a:r>
              <a:rPr lang="vi-VN" smtClean="0"/>
              <a:t>Mức hai</a:t>
            </a:r>
          </a:p>
          <a:p>
            <a:pPr lvl="2"/>
            <a:r>
              <a:rPr lang="vi-VN" smtClean="0"/>
              <a:t>Mức ba</a:t>
            </a:r>
          </a:p>
          <a:p>
            <a:pPr lvl="3"/>
            <a:r>
              <a:rPr lang="vi-VN" smtClean="0"/>
              <a:t>Mức bốn</a:t>
            </a:r>
          </a:p>
          <a:p>
            <a:pPr lvl="4"/>
            <a:r>
              <a:rPr lang="vi-VN" smtClean="0"/>
              <a:t>Mức năm</a:t>
            </a:r>
            <a:endParaRPr lang="en-US"/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4C8FD-A0B8-4281-B996-B3DBFF4BAFF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453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vi-VN" smtClean="0"/>
              <a:t>Bấm &amp; sửa kiểu tiêu đề</a:t>
            </a:r>
            <a:endParaRPr lang="en-US"/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 smtClean="0"/>
              <a:t>Bấm &amp; sửa kiểu tiêu đề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 smtClean="0"/>
              <a:t>Bấm &amp; sửa kiểu tiêu đề</a:t>
            </a:r>
          </a:p>
          <a:p>
            <a:pPr lvl="1"/>
            <a:r>
              <a:rPr lang="vi-VN" smtClean="0"/>
              <a:t>Mức hai</a:t>
            </a:r>
          </a:p>
          <a:p>
            <a:pPr lvl="2"/>
            <a:r>
              <a:rPr lang="vi-VN" smtClean="0"/>
              <a:t>Mức ba</a:t>
            </a:r>
          </a:p>
          <a:p>
            <a:pPr lvl="3"/>
            <a:r>
              <a:rPr lang="vi-VN" smtClean="0"/>
              <a:t>Mức bốn</a:t>
            </a:r>
          </a:p>
          <a:p>
            <a:pPr lvl="4"/>
            <a:r>
              <a:rPr lang="vi-VN" smtClean="0"/>
              <a:t>Mức năm</a:t>
            </a:r>
            <a:endParaRPr lang="en-US"/>
          </a:p>
        </p:txBody>
      </p:sp>
      <p:sp>
        <p:nvSpPr>
          <p:cNvPr id="5" name="Chỗ dành sẵn cho Văn bản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 smtClean="0"/>
              <a:t>Bấm &amp; sửa kiểu tiêu đề</a:t>
            </a:r>
          </a:p>
        </p:txBody>
      </p:sp>
      <p:sp>
        <p:nvSpPr>
          <p:cNvPr id="6" name="Chỗ dành sẵn cho Nội dung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 smtClean="0"/>
              <a:t>Bấm &amp; sửa kiểu tiêu đề</a:t>
            </a:r>
          </a:p>
          <a:p>
            <a:pPr lvl="1"/>
            <a:r>
              <a:rPr lang="vi-VN" smtClean="0"/>
              <a:t>Mức hai</a:t>
            </a:r>
          </a:p>
          <a:p>
            <a:pPr lvl="2"/>
            <a:r>
              <a:rPr lang="vi-VN" smtClean="0"/>
              <a:t>Mức ba</a:t>
            </a:r>
          </a:p>
          <a:p>
            <a:pPr lvl="3"/>
            <a:r>
              <a:rPr lang="vi-VN" smtClean="0"/>
              <a:t>Mức bốn</a:t>
            </a:r>
          </a:p>
          <a:p>
            <a:pPr lvl="4"/>
            <a:r>
              <a:rPr lang="vi-VN" smtClean="0"/>
              <a:t>Mức năm</a:t>
            </a:r>
            <a:endParaRPr lang="en-US"/>
          </a:p>
        </p:txBody>
      </p:sp>
      <p:sp>
        <p:nvSpPr>
          <p:cNvPr id="7" name="Chỗ dành sẵn cho Ngày tháng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Chỗ dành sẵn cho Chân trang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hỗ dành sẵn cho Số hiệu Bản chiế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B260B2-B998-421E-8D3A-756CA182F75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181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Bấm &amp; sửa kiểu tiêu đề</a:t>
            </a:r>
            <a:endParaRPr lang="en-US"/>
          </a:p>
        </p:txBody>
      </p:sp>
      <p:sp>
        <p:nvSpPr>
          <p:cNvPr id="3" name="Chỗ dành sẵn cho Ngày tháng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Chỗ dành sẵn cho Chân trang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Chỗ dành sẵn cho Số hiệu Bản chiế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3EF02F-31BD-4F65-AB4F-844C6C368EF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837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ày tháng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Chỗ dành sẵn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Chỗ dành sẵn cho Số hiệu Bản chiế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1A8A9-E69C-4CE7-8C43-7DF281418AF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822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 smtClean="0"/>
              <a:t>Bấm &amp; sửa kiểu tiêu đề</a:t>
            </a:r>
            <a:endParaRPr lang="en-US"/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 smtClean="0"/>
              <a:t>Bấm &amp; sửa kiểu tiêu đề</a:t>
            </a:r>
          </a:p>
          <a:p>
            <a:pPr lvl="1"/>
            <a:r>
              <a:rPr lang="vi-VN" smtClean="0"/>
              <a:t>Mức hai</a:t>
            </a:r>
          </a:p>
          <a:p>
            <a:pPr lvl="2"/>
            <a:r>
              <a:rPr lang="vi-VN" smtClean="0"/>
              <a:t>Mức ba</a:t>
            </a:r>
          </a:p>
          <a:p>
            <a:pPr lvl="3"/>
            <a:r>
              <a:rPr lang="vi-VN" smtClean="0"/>
              <a:t>Mức bốn</a:t>
            </a:r>
          </a:p>
          <a:p>
            <a:pPr lvl="4"/>
            <a:r>
              <a:rPr lang="vi-VN" smtClean="0"/>
              <a:t>Mức năm</a:t>
            </a:r>
            <a:endParaRPr lang="en-US"/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 smtClean="0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3D6F9-81C5-4C7A-917C-D68F83EA9C0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635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 smtClean="0"/>
              <a:t>Bấm &amp; sửa kiểu tiêu đề</a:t>
            </a:r>
            <a:endParaRPr lang="en-US"/>
          </a:p>
        </p:txBody>
      </p:sp>
      <p:sp>
        <p:nvSpPr>
          <p:cNvPr id="3" name="Chỗ dành sẵn cho Hình ảnh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 smtClean="0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7120D-9118-4253-B38D-3EFC2E1BF09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426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Bấm &amp; sửa kiểu tiêu đề</a:t>
            </a:r>
            <a:endParaRPr lang="en-US"/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 smtClean="0"/>
              <a:t>Bấm &amp; sửa kiểu tiêu đề</a:t>
            </a:r>
          </a:p>
          <a:p>
            <a:pPr lvl="1"/>
            <a:r>
              <a:rPr lang="vi-VN" smtClean="0"/>
              <a:t>Mức hai</a:t>
            </a:r>
          </a:p>
          <a:p>
            <a:pPr lvl="2"/>
            <a:r>
              <a:rPr lang="vi-VN" smtClean="0"/>
              <a:t>Mức ba</a:t>
            </a:r>
          </a:p>
          <a:p>
            <a:pPr lvl="3"/>
            <a:r>
              <a:rPr lang="vi-VN" smtClean="0"/>
              <a:t>Mức bốn</a:t>
            </a:r>
          </a:p>
          <a:p>
            <a:pPr lvl="4"/>
            <a:r>
              <a:rPr lang="vi-VN" smtClean="0"/>
              <a:t>Mức năm</a:t>
            </a:r>
            <a:endParaRPr lang="en-US"/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DCC426-D804-4A61-BBD0-64AEC6A0A4E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168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9323917" y="274639"/>
            <a:ext cx="2258483" cy="5851525"/>
          </a:xfrm>
        </p:spPr>
        <p:txBody>
          <a:bodyPr vert="eaVert"/>
          <a:lstStyle/>
          <a:p>
            <a:r>
              <a:rPr lang="vi-VN" smtClean="0"/>
              <a:t>Bấm &amp; sửa kiểu tiêu đề</a:t>
            </a:r>
            <a:endParaRPr lang="en-US"/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>
          <a:xfrm>
            <a:off x="2544234" y="274639"/>
            <a:ext cx="6576484" cy="5851525"/>
          </a:xfrm>
        </p:spPr>
        <p:txBody>
          <a:bodyPr vert="eaVert"/>
          <a:lstStyle/>
          <a:p>
            <a:pPr lvl="0"/>
            <a:r>
              <a:rPr lang="vi-VN" smtClean="0"/>
              <a:t>Bấm &amp; sửa kiểu tiêu đề</a:t>
            </a:r>
          </a:p>
          <a:p>
            <a:pPr lvl="1"/>
            <a:r>
              <a:rPr lang="vi-VN" smtClean="0"/>
              <a:t>Mức hai</a:t>
            </a:r>
          </a:p>
          <a:p>
            <a:pPr lvl="2"/>
            <a:r>
              <a:rPr lang="vi-VN" smtClean="0"/>
              <a:t>Mức ba</a:t>
            </a:r>
          </a:p>
          <a:p>
            <a:pPr lvl="3"/>
            <a:r>
              <a:rPr lang="vi-VN" smtClean="0"/>
              <a:t>Mức bốn</a:t>
            </a:r>
          </a:p>
          <a:p>
            <a:pPr lvl="4"/>
            <a:r>
              <a:rPr lang="vi-VN" smtClean="0"/>
              <a:t>Mức năm</a:t>
            </a:r>
            <a:endParaRPr lang="en-US"/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76D6C-CACB-4606-88BC-AB46C114466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807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43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324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346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5527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857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2539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857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53675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1245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152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744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9125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833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15677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7871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4404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02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1514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8892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26401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706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630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637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5104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0083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092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8024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7161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9975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3872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0887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3116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992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660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1239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5471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2139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7935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881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8110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6971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1020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0310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7896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6962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6113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111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9036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27489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72891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0824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9D59B-4C0E-46C8-BD18-722B8A51F42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5801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665AB4-823A-48F7-9216-2E1F49E36DB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0518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02D7E2-F79F-4B29-8EFA-B40FFF28589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6730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37FB15-8CDC-40D1-B5D9-9A589A630C7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885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C90EF7-8B7C-425A-AA5E-9CD55533E00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0093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0DE646-138D-4423-96FE-7F450B2AE18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4252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57D29C-957D-4520-B2CB-5A70E55817B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90717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854C2-8CAF-45DB-8C75-FE2C03D636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7584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2CEF32-6831-4D52-8BB6-29AED789F02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3818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06852-9185-490D-9D04-9C19902DC66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909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F2FE5D-BA95-44E3-9103-9F640744897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7243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41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BB5990-7596-4032-B9BA-8E68B0ACD1E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2301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9D59B-4C0E-46C8-BD18-722B8A51F42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05237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665AB4-823A-48F7-9216-2E1F49E36DB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6960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02D7E2-F79F-4B29-8EFA-B40FFF28589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3930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37FB15-8CDC-40D1-B5D9-9A589A630C7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6307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C90EF7-8B7C-425A-AA5E-9CD55533E00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5085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0DE646-138D-4423-96FE-7F450B2AE18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87757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57D29C-957D-4520-B2CB-5A70E55817B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5786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854C2-8CAF-45DB-8C75-FE2C03D636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7815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2CEF32-6831-4D52-8BB6-29AED789F02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87616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06852-9185-490D-9D04-9C19902DC66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99028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F2FE5D-BA95-44E3-9103-9F640744897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14639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41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BB5990-7596-4032-B9BA-8E68B0ACD1E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559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639485" y="274638"/>
            <a:ext cx="894291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4234" y="1600201"/>
            <a:ext cx="903816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635CF8-5B74-47FE-9A74-1E9044471B62}" type="slidenum">
              <a:rPr lang="ru-RU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302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497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075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66CB659-E199-4611-BEA0-BF709EB70E8E}" type="datetimeFigureOut">
              <a:rPr lang="en-US" smtClean="0">
                <a:solidFill>
                  <a:prstClr val="black"/>
                </a:solidFill>
              </a:rPr>
              <a:pPr/>
              <a:t>8/30/2021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5593597-C45D-4405-886D-A85873FFEE3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036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58A69B-C4EE-4BBA-A438-C0E32337B7DB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747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58A69B-C4EE-4BBA-A438-C0E32337B7DB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03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2.png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14.jp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jp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png"/><Relationship Id="rId5" Type="http://schemas.openxmlformats.org/officeDocument/2006/relationships/image" Target="../media/image20.wmf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3.bin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1.bin"/><Relationship Id="rId15" Type="http://schemas.openxmlformats.org/officeDocument/2006/relationships/image" Target="../media/image7.png"/><Relationship Id="rId10" Type="http://schemas.openxmlformats.org/officeDocument/2006/relationships/oleObject" Target="../embeddings/oleObject15.bin"/><Relationship Id="rId4" Type="http://schemas.openxmlformats.org/officeDocument/2006/relationships/image" Target="../media/image10.wmf"/><Relationship Id="rId9" Type="http://schemas.openxmlformats.org/officeDocument/2006/relationships/image" Target="../media/image21.wmf"/><Relationship Id="rId14" Type="http://schemas.openxmlformats.org/officeDocument/2006/relationships/image" Target="../media/image2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9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19.xml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31.gif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7.pn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oleObject" Target="../embeddings/oleObject26.bin"/><Relationship Id="rId3" Type="http://schemas.openxmlformats.org/officeDocument/2006/relationships/image" Target="../media/image35.png"/><Relationship Id="rId7" Type="http://schemas.openxmlformats.org/officeDocument/2006/relationships/oleObject" Target="../embeddings/oleObject22.bin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6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7.png"/><Relationship Id="rId5" Type="http://schemas.openxmlformats.org/officeDocument/2006/relationships/image" Target="../media/image37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8.wmf"/><Relationship Id="rId14" Type="http://schemas.openxmlformats.org/officeDocument/2006/relationships/oleObject" Target="../embeddings/oleObject27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image" Target="../media/image35.png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6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7.png"/><Relationship Id="rId9" Type="http://schemas.openxmlformats.org/officeDocument/2006/relationships/oleObject" Target="../embeddings/oleObject31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6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2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7.png"/><Relationship Id="rId3" Type="http://schemas.openxmlformats.org/officeDocument/2006/relationships/image" Target="../media/image35.png"/><Relationship Id="rId7" Type="http://schemas.openxmlformats.org/officeDocument/2006/relationships/image" Target="../media/image41.emf"/><Relationship Id="rId12" Type="http://schemas.openxmlformats.org/officeDocument/2006/relationships/image" Target="../media/image43.png"/><Relationship Id="rId2" Type="http://schemas.openxmlformats.org/officeDocument/2006/relationships/slideLayout" Target="../slideLayouts/slideLayout64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4.bin"/><Relationship Id="rId11" Type="http://schemas.openxmlformats.org/officeDocument/2006/relationships/oleObject" Target="../embeddings/oleObject37.bin"/><Relationship Id="rId5" Type="http://schemas.openxmlformats.org/officeDocument/2006/relationships/image" Target="../media/image11.wmf"/><Relationship Id="rId10" Type="http://schemas.openxmlformats.org/officeDocument/2006/relationships/image" Target="../media/image42.wmf"/><Relationship Id="rId4" Type="http://schemas.openxmlformats.org/officeDocument/2006/relationships/oleObject" Target="../embeddings/oleObject33.bin"/><Relationship Id="rId9" Type="http://schemas.openxmlformats.org/officeDocument/2006/relationships/oleObject" Target="../embeddings/oleObject36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46.png"/><Relationship Id="rId4" Type="http://schemas.openxmlformats.org/officeDocument/2006/relationships/image" Target="../media/image45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6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38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4.xml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46.bin"/><Relationship Id="rId18" Type="http://schemas.openxmlformats.org/officeDocument/2006/relationships/oleObject" Target="../embeddings/oleObject49.bin"/><Relationship Id="rId26" Type="http://schemas.openxmlformats.org/officeDocument/2006/relationships/image" Target="../media/image58.wmf"/><Relationship Id="rId39" Type="http://schemas.openxmlformats.org/officeDocument/2006/relationships/oleObject" Target="../embeddings/oleObject63.bin"/><Relationship Id="rId21" Type="http://schemas.openxmlformats.org/officeDocument/2006/relationships/oleObject" Target="../embeddings/oleObject51.bin"/><Relationship Id="rId34" Type="http://schemas.openxmlformats.org/officeDocument/2006/relationships/oleObject" Target="../embeddings/oleObject60.bin"/><Relationship Id="rId42" Type="http://schemas.openxmlformats.org/officeDocument/2006/relationships/oleObject" Target="../embeddings/oleObject66.bin"/><Relationship Id="rId47" Type="http://schemas.openxmlformats.org/officeDocument/2006/relationships/oleObject" Target="../embeddings/oleObject70.bin"/><Relationship Id="rId50" Type="http://schemas.openxmlformats.org/officeDocument/2006/relationships/oleObject" Target="../embeddings/oleObject73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74.xml"/><Relationship Id="rId16" Type="http://schemas.openxmlformats.org/officeDocument/2006/relationships/oleObject" Target="../embeddings/oleObject48.bin"/><Relationship Id="rId29" Type="http://schemas.openxmlformats.org/officeDocument/2006/relationships/oleObject" Target="../embeddings/oleObject57.bin"/><Relationship Id="rId11" Type="http://schemas.openxmlformats.org/officeDocument/2006/relationships/oleObject" Target="../embeddings/oleObject45.bin"/><Relationship Id="rId24" Type="http://schemas.openxmlformats.org/officeDocument/2006/relationships/oleObject" Target="../embeddings/oleObject53.bin"/><Relationship Id="rId32" Type="http://schemas.openxmlformats.org/officeDocument/2006/relationships/oleObject" Target="../embeddings/oleObject59.bin"/><Relationship Id="rId37" Type="http://schemas.openxmlformats.org/officeDocument/2006/relationships/oleObject" Target="../embeddings/oleObject62.bin"/><Relationship Id="rId40" Type="http://schemas.openxmlformats.org/officeDocument/2006/relationships/oleObject" Target="../embeddings/oleObject64.bin"/><Relationship Id="rId45" Type="http://schemas.openxmlformats.org/officeDocument/2006/relationships/image" Target="../media/image63.emf"/><Relationship Id="rId5" Type="http://schemas.openxmlformats.org/officeDocument/2006/relationships/oleObject" Target="../embeddings/oleObject42.bin"/><Relationship Id="rId15" Type="http://schemas.openxmlformats.org/officeDocument/2006/relationships/oleObject" Target="../embeddings/oleObject47.bin"/><Relationship Id="rId23" Type="http://schemas.openxmlformats.org/officeDocument/2006/relationships/image" Target="../media/image42.wmf"/><Relationship Id="rId28" Type="http://schemas.openxmlformats.org/officeDocument/2006/relationships/oleObject" Target="../embeddings/oleObject56.bin"/><Relationship Id="rId36" Type="http://schemas.openxmlformats.org/officeDocument/2006/relationships/oleObject" Target="../embeddings/oleObject61.bin"/><Relationship Id="rId49" Type="http://schemas.openxmlformats.org/officeDocument/2006/relationships/oleObject" Target="../embeddings/oleObject72.bin"/><Relationship Id="rId10" Type="http://schemas.openxmlformats.org/officeDocument/2006/relationships/image" Target="../media/image53.wmf"/><Relationship Id="rId19" Type="http://schemas.openxmlformats.org/officeDocument/2006/relationships/oleObject" Target="../embeddings/oleObject50.bin"/><Relationship Id="rId31" Type="http://schemas.openxmlformats.org/officeDocument/2006/relationships/image" Target="../media/image59.emf"/><Relationship Id="rId44" Type="http://schemas.openxmlformats.org/officeDocument/2006/relationships/oleObject" Target="../embeddings/oleObject68.bin"/><Relationship Id="rId4" Type="http://schemas.openxmlformats.org/officeDocument/2006/relationships/image" Target="../media/image41.emf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55.wmf"/><Relationship Id="rId22" Type="http://schemas.openxmlformats.org/officeDocument/2006/relationships/oleObject" Target="../embeddings/oleObject52.bin"/><Relationship Id="rId27" Type="http://schemas.openxmlformats.org/officeDocument/2006/relationships/oleObject" Target="../embeddings/oleObject55.bin"/><Relationship Id="rId30" Type="http://schemas.openxmlformats.org/officeDocument/2006/relationships/oleObject" Target="../embeddings/oleObject58.bin"/><Relationship Id="rId35" Type="http://schemas.openxmlformats.org/officeDocument/2006/relationships/image" Target="../media/image61.wmf"/><Relationship Id="rId43" Type="http://schemas.openxmlformats.org/officeDocument/2006/relationships/oleObject" Target="../embeddings/oleObject67.bin"/><Relationship Id="rId48" Type="http://schemas.openxmlformats.org/officeDocument/2006/relationships/oleObject" Target="../embeddings/oleObject71.bin"/><Relationship Id="rId8" Type="http://schemas.openxmlformats.org/officeDocument/2006/relationships/image" Target="../media/image52.emf"/><Relationship Id="rId3" Type="http://schemas.openxmlformats.org/officeDocument/2006/relationships/oleObject" Target="../embeddings/oleObject41.bin"/><Relationship Id="rId12" Type="http://schemas.openxmlformats.org/officeDocument/2006/relationships/image" Target="../media/image54.wmf"/><Relationship Id="rId17" Type="http://schemas.openxmlformats.org/officeDocument/2006/relationships/image" Target="../media/image56.wmf"/><Relationship Id="rId25" Type="http://schemas.openxmlformats.org/officeDocument/2006/relationships/oleObject" Target="../embeddings/oleObject54.bin"/><Relationship Id="rId33" Type="http://schemas.openxmlformats.org/officeDocument/2006/relationships/image" Target="../media/image60.emf"/><Relationship Id="rId38" Type="http://schemas.openxmlformats.org/officeDocument/2006/relationships/image" Target="../media/image62.wmf"/><Relationship Id="rId46" Type="http://schemas.openxmlformats.org/officeDocument/2006/relationships/oleObject" Target="../embeddings/oleObject69.bin"/><Relationship Id="rId20" Type="http://schemas.openxmlformats.org/officeDocument/2006/relationships/image" Target="../media/image57.wmf"/><Relationship Id="rId41" Type="http://schemas.openxmlformats.org/officeDocument/2006/relationships/oleObject" Target="../embeddings/oleObject65.bin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1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74.bin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16.xml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31.gif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5217" y="4245031"/>
            <a:ext cx="5367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Ngoan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8509" y="927102"/>
            <a:ext cx="2905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13+14: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495" y="1727395"/>
            <a:ext cx="9023350" cy="208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164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35502" y="820615"/>
            <a:ext cx="10435882" cy="310661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đợt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I,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6A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cha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thưởng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thưởng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hộp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nữa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hộp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nghị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thưởng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hộp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ta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b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8286" y="4706180"/>
            <a:ext cx="2454096" cy="157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90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5217" y="4245031"/>
            <a:ext cx="5367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Ngoan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8509" y="927102"/>
            <a:ext cx="2086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13: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495" y="1727395"/>
            <a:ext cx="9023350" cy="208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08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229415" y="656409"/>
            <a:ext cx="7170824" cy="4572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75" y="1355123"/>
            <a:ext cx="1637421" cy="1945312"/>
          </a:xfrm>
          <a:prstGeom prst="rect">
            <a:avLst/>
          </a:prstGeom>
        </p:spPr>
      </p:pic>
      <p:sp>
        <p:nvSpPr>
          <p:cNvPr id="5" name="AutoShape 4"/>
          <p:cNvSpPr>
            <a:spLocks noChangeArrowheads="1"/>
          </p:cNvSpPr>
          <p:nvPr/>
        </p:nvSpPr>
        <p:spPr bwMode="gray">
          <a:xfrm>
            <a:off x="2301413" y="1506838"/>
            <a:ext cx="7311510" cy="1428627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9521" y="1467081"/>
            <a:ext cx="1681051" cy="1721396"/>
          </a:xfrm>
          <a:prstGeom prst="rect">
            <a:avLst/>
          </a:prstGeom>
        </p:spPr>
      </p:pic>
      <p:sp>
        <p:nvSpPr>
          <p:cNvPr id="10" name="AutoShape 11"/>
          <p:cNvSpPr>
            <a:spLocks noChangeArrowheads="1"/>
          </p:cNvSpPr>
          <p:nvPr/>
        </p:nvSpPr>
        <p:spPr bwMode="gray">
          <a:xfrm>
            <a:off x="1433486" y="3931536"/>
            <a:ext cx="7803823" cy="1911164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9216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373158" y="1764988"/>
            <a:ext cx="7170824" cy="75547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16,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3,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3?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749985" y="4139363"/>
            <a:ext cx="7170824" cy="75547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 chia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 : 3 = 5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 chia 3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09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66800" y="4835262"/>
            <a:ext cx="7170824" cy="4572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  3; 16   3.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59" y="1235898"/>
            <a:ext cx="926672" cy="1316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27912" y="1540779"/>
            <a:ext cx="68581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chia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?</a:t>
            </a:r>
            <a:endParaRPr lang="en-US" sz="3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304984" y="714093"/>
            <a:ext cx="7170824" cy="4572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9365382"/>
              </p:ext>
            </p:extLst>
          </p:nvPr>
        </p:nvGraphicFramePr>
        <p:xfrm>
          <a:off x="2762983" y="4778112"/>
          <a:ext cx="2286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7" name="Equation" r:id="rId4" imgW="76101" imgH="190252" progId="Equation.DSMT4">
                  <p:embed/>
                </p:oleObj>
              </mc:Choice>
              <mc:Fallback>
                <p:oleObj name="Equation" r:id="rId4" imgW="76101" imgH="190252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2983" y="4778112"/>
                        <a:ext cx="2286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0054452"/>
              </p:ext>
            </p:extLst>
          </p:nvPr>
        </p:nvGraphicFramePr>
        <p:xfrm>
          <a:off x="3928450" y="4835262"/>
          <a:ext cx="257175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8" name="Equation" r:id="rId6" imgW="126720" imgH="228600" progId="Equation.DSMT4">
                  <p:embed/>
                </p:oleObj>
              </mc:Choice>
              <mc:Fallback>
                <p:oleObj name="Equation" r:id="rId6" imgW="12672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8450" y="4835262"/>
                        <a:ext cx="257175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66800" y="2436088"/>
            <a:ext cx="10187354" cy="1938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(b ≠ 0).</a:t>
            </a:r>
          </a:p>
          <a:p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= kb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chia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 b.</a:t>
            </a:r>
          </a:p>
          <a:p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b, ta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3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  b.</a:t>
            </a:r>
            <a:endParaRPr lang="en-US" sz="3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643056"/>
              </p:ext>
            </p:extLst>
          </p:nvPr>
        </p:nvGraphicFramePr>
        <p:xfrm>
          <a:off x="2997119" y="3405584"/>
          <a:ext cx="240323" cy="4966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9" name="Equation" r:id="rId8" imgW="76101" imgH="190252" progId="Equation.DSMT4">
                  <p:embed/>
                </p:oleObj>
              </mc:Choice>
              <mc:Fallback>
                <p:oleObj name="Equation" r:id="rId8" imgW="76101" imgH="19025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7119" y="3405584"/>
                        <a:ext cx="240323" cy="4966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5052416"/>
              </p:ext>
            </p:extLst>
          </p:nvPr>
        </p:nvGraphicFramePr>
        <p:xfrm>
          <a:off x="7633067" y="3791928"/>
          <a:ext cx="257175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0" name="Equation" r:id="rId9" imgW="126890" imgH="228402" progId="Equation.DSMT4">
                  <p:embed/>
                </p:oleObj>
              </mc:Choice>
              <mc:Fallback>
                <p:oleObj name="Equation" r:id="rId9" imgW="126890" imgH="228402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3067" y="3791928"/>
                        <a:ext cx="257175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328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999" y="1404457"/>
            <a:ext cx="926672" cy="13168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87061" y="1720980"/>
                <a:ext cx="882747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Tìm </a:t>
                </a:r>
                <a:r>
                  <a:rPr lang="en-US" sz="3600" b="1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kí</a:t>
                </a:r>
                <a:r>
                  <a:rPr lang="en-US" sz="36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b="1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hiệu</a:t>
                </a:r>
                <a:r>
                  <a:rPr lang="en-US" sz="36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b="1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thích</a:t>
                </a:r>
                <a:r>
                  <a:rPr lang="en-US" sz="36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b="1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hợp</a:t>
                </a:r>
                <a:r>
                  <a:rPr lang="en-US" sz="36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⋮,</m:t>
                    </m:r>
                  </m:oMath>
                </a14:m>
                <a:r>
                  <a:rPr lang="en-US" sz="36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) </a:t>
                </a:r>
                <a:r>
                  <a:rPr lang="en-US" sz="3600" b="1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thay</a:t>
                </a:r>
                <a:r>
                  <a:rPr lang="en-US" sz="36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b="1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cho</a:t>
                </a:r>
                <a:r>
                  <a:rPr lang="en-US" sz="36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b="1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dấu</a:t>
                </a:r>
                <a:r>
                  <a:rPr lang="en-US" sz="36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”?”</a:t>
                </a:r>
              </a:p>
              <a:p>
                <a:endPara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061" y="1720980"/>
                <a:ext cx="8827478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2141" t="-8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7413366"/>
              </p:ext>
            </p:extLst>
          </p:nvPr>
        </p:nvGraphicFramePr>
        <p:xfrm>
          <a:off x="6835776" y="1849657"/>
          <a:ext cx="256686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Equation" r:id="rId5" imgW="126720" imgH="228600" progId="Equation.DSMT4">
                  <p:embed/>
                </p:oleObj>
              </mc:Choice>
              <mc:Fallback>
                <p:oleObj name="Equation" r:id="rId5" imgW="12672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776" y="1849657"/>
                        <a:ext cx="256686" cy="4714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523" y="2921309"/>
            <a:ext cx="7291754" cy="10700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3487" y="4448272"/>
            <a:ext cx="2454096" cy="157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3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AutoShape 11"/>
          <p:cNvSpPr>
            <a:spLocks noChangeArrowheads="1"/>
          </p:cNvSpPr>
          <p:nvPr/>
        </p:nvSpPr>
        <p:spPr bwMode="gray">
          <a:xfrm>
            <a:off x="480644" y="924676"/>
            <a:ext cx="11101756" cy="2619599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9216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15109" y="1043354"/>
            <a:ext cx="10609384" cy="147710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/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dịp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gói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kẹo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hoan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gói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35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chiếc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kẹo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11"/>
          <p:cNvSpPr>
            <a:spLocks noChangeArrowheads="1"/>
          </p:cNvSpPr>
          <p:nvPr/>
        </p:nvSpPr>
        <p:spPr bwMode="gray">
          <a:xfrm>
            <a:off x="480644" y="3739662"/>
            <a:ext cx="11101756" cy="2074985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9216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715109" y="3629884"/>
            <a:ext cx="10609381" cy="205580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l"/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kẹo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12 . 35.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35   5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(12 . 35)   5, do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kẹo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5403600"/>
              </p:ext>
            </p:extLst>
          </p:nvPr>
        </p:nvGraphicFramePr>
        <p:xfrm>
          <a:off x="5905499" y="4141177"/>
          <a:ext cx="2286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Equation" r:id="rId3" imgW="76101" imgH="190252" progId="Equation.DSMT4">
                  <p:embed/>
                </p:oleObj>
              </mc:Choice>
              <mc:Fallback>
                <p:oleObj name="Equation" r:id="rId3" imgW="76101" imgH="19025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499" y="4141177"/>
                        <a:ext cx="2286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204330"/>
              </p:ext>
            </p:extLst>
          </p:nvPr>
        </p:nvGraphicFramePr>
        <p:xfrm>
          <a:off x="8588619" y="4129454"/>
          <a:ext cx="2286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name="Equation" r:id="rId5" imgW="76101" imgH="190252" progId="Equation.DSMT4">
                  <p:embed/>
                </p:oleObj>
              </mc:Choice>
              <mc:Fallback>
                <p:oleObj name="Equation" r:id="rId5" imgW="76101" imgH="19025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8619" y="4129454"/>
                        <a:ext cx="2286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291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1465684" y="558864"/>
            <a:ext cx="49103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*) </a:t>
            </a:r>
            <a:r>
              <a:rPr lang="en-US" sz="3600" b="1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Khái</a:t>
            </a:r>
            <a:r>
              <a:rPr lang="en-US" sz="3600" b="1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niệm</a:t>
            </a:r>
            <a:r>
              <a:rPr lang="en-US" sz="3600" b="1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sz="3600" b="1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ớc</a:t>
            </a:r>
            <a:r>
              <a:rPr lang="en-US" sz="3600" b="1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dirty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bội</a:t>
            </a:r>
            <a:endParaRPr lang="en-US" sz="3600" b="1" dirty="0">
              <a:ln w="12700">
                <a:solidFill>
                  <a:srgbClr val="212121">
                    <a:satMod val="155000"/>
                  </a:srgb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" name="Picture 2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188" y="3929564"/>
            <a:ext cx="2290225" cy="82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413" y="4136751"/>
            <a:ext cx="1328226" cy="61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Line 23"/>
          <p:cNvSpPr>
            <a:spLocks noChangeShapeType="1"/>
          </p:cNvSpPr>
          <p:nvPr/>
        </p:nvSpPr>
        <p:spPr bwMode="auto">
          <a:xfrm flipH="1">
            <a:off x="3798732" y="4756589"/>
            <a:ext cx="826135" cy="5262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Line 23"/>
          <p:cNvSpPr>
            <a:spLocks noChangeShapeType="1"/>
          </p:cNvSpPr>
          <p:nvPr/>
        </p:nvSpPr>
        <p:spPr bwMode="auto">
          <a:xfrm>
            <a:off x="6122893" y="4646822"/>
            <a:ext cx="845821" cy="74582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Text Box 34"/>
          <p:cNvSpPr txBox="1">
            <a:spLocks noChangeArrowheads="1"/>
          </p:cNvSpPr>
          <p:nvPr/>
        </p:nvSpPr>
        <p:spPr bwMode="auto">
          <a:xfrm>
            <a:off x="2493614" y="5275764"/>
            <a:ext cx="3086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a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là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C3300"/>
                </a:solidFill>
                <a:latin typeface="Times New Roman" panose="02020603050405020304" pitchFamily="18" charset="0"/>
              </a:rPr>
              <a:t>bội</a:t>
            </a:r>
            <a:r>
              <a:rPr lang="en-US" sz="3200" b="1" dirty="0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b</a:t>
            </a:r>
            <a:endParaRPr lang="en-US" sz="32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" name="Text Box 35"/>
          <p:cNvSpPr txBox="1">
            <a:spLocks noChangeArrowheads="1"/>
          </p:cNvSpPr>
          <p:nvPr/>
        </p:nvSpPr>
        <p:spPr bwMode="auto">
          <a:xfrm>
            <a:off x="6122893" y="5398883"/>
            <a:ext cx="312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b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là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C3300"/>
                </a:solidFill>
                <a:latin typeface="Times New Roman" panose="02020603050405020304" pitchFamily="18" charset="0"/>
              </a:rPr>
              <a:t>ước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a</a:t>
            </a:r>
            <a:endParaRPr lang="en-US" sz="32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585207" y="1360158"/>
            <a:ext cx="8988392" cy="691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 chia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b, ta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bội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893545" y="2657517"/>
            <a:ext cx="10647680" cy="7187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solidFill>
              <a:sysClr val="window" lastClr="FFFFFF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kí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hiệu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Ư(a)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tập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hợp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ước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B(b)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tập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hợp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bội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</a:t>
            </a:r>
          </a:p>
        </p:txBody>
      </p:sp>
    </p:spTree>
    <p:extLst>
      <p:ext uri="{BB962C8B-B14F-4D97-AF65-F5344CB8AC3E}">
        <p14:creationId xmlns:p14="http://schemas.microsoft.com/office/powerpoint/2010/main" val="51823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1" grpId="0" animBg="1"/>
      <p:bldP spid="33" grpId="0" animBg="1"/>
      <p:bldP spid="34" grpId="0"/>
      <p:bldP spid="35" grpId="0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891" y="241300"/>
            <a:ext cx="9334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892" y="1758463"/>
            <a:ext cx="8862646" cy="410307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907323" y="651717"/>
            <a:ext cx="6593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Vuông</a:t>
            </a:r>
            <a:r>
              <a:rPr lang="en-US" sz="3600" b="1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hay </a:t>
            </a:r>
            <a:r>
              <a:rPr lang="en-US" sz="3600" b="1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Tròn</a:t>
            </a:r>
            <a:r>
              <a:rPr lang="en-US" sz="3600" b="1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3600" b="1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nhỉ</a:t>
            </a:r>
            <a:r>
              <a:rPr lang="en-US" sz="3600" b="1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en-US" sz="3600" b="1" dirty="0">
              <a:ln w="12700">
                <a:solidFill>
                  <a:srgbClr val="212121">
                    <a:satMod val="155000"/>
                  </a:srgb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6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380" y="857187"/>
            <a:ext cx="1355481" cy="14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302370" y="1891388"/>
            <a:ext cx="61897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Vuông</a:t>
            </a:r>
            <a:r>
              <a:rPr lang="en-US" sz="3600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3600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600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3600" dirty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en-US" sz="3600" dirty="0" err="1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600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ì</a:t>
            </a:r>
            <a:r>
              <a:rPr lang="en-US" sz="3600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15   5</a:t>
            </a:r>
            <a:r>
              <a:rPr lang="en-US" sz="3600" dirty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3600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sz="3600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3600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15.</a:t>
            </a:r>
            <a:endParaRPr lang="en-US" sz="3600" dirty="0">
              <a:ln w="12700">
                <a:solidFill>
                  <a:srgbClr val="212121">
                    <a:satMod val="155000"/>
                  </a:srgb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0079108"/>
              </p:ext>
            </p:extLst>
          </p:nvPr>
        </p:nvGraphicFramePr>
        <p:xfrm>
          <a:off x="5482735" y="2520217"/>
          <a:ext cx="2286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Equation" r:id="rId4" imgW="76101" imgH="190252" progId="Equation.DSMT4">
                  <p:embed/>
                </p:oleObj>
              </mc:Choice>
              <mc:Fallback>
                <p:oleObj name="Equation" r:id="rId4" imgW="76101" imgH="19025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2735" y="2520217"/>
                        <a:ext cx="2286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31" y="2609084"/>
            <a:ext cx="3481754" cy="21804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3487" y="4624118"/>
            <a:ext cx="2454096" cy="157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25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6651" y="651717"/>
            <a:ext cx="8814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3600" b="1" dirty="0" err="1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600" b="1" dirty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600" b="1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bội</a:t>
            </a:r>
            <a:endParaRPr lang="en-US" sz="3600" b="1" dirty="0">
              <a:ln w="12700">
                <a:solidFill>
                  <a:srgbClr val="212121">
                    <a:satMod val="155000"/>
                  </a:srgb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Box 150"/>
          <p:cNvSpPr txBox="1">
            <a:spLocks noChangeArrowheads="1"/>
          </p:cNvSpPr>
          <p:nvPr/>
        </p:nvSpPr>
        <p:spPr bwMode="auto">
          <a:xfrm>
            <a:off x="1083113" y="1536663"/>
            <a:ext cx="94073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Tập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hợp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các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bội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a,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kí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hiệu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B(a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).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993946" y="2360054"/>
            <a:ext cx="10340788" cy="13665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CC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CC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CC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CC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CC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rgbClr val="0000CC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rgbClr val="0000CC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rgbClr val="0000CC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rgbClr val="0000CC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  <a:tab pos="2743200" algn="ctr"/>
                <a:tab pos="3086100" algn="l"/>
                <a:tab pos="5486400" algn="r"/>
              </a:tabLst>
            </a:pPr>
            <a:r>
              <a:rPr lang="en-US" sz="4000" u="sng" dirty="0" err="1">
                <a:solidFill>
                  <a:srgbClr val="212121"/>
                </a:solidFill>
              </a:rPr>
              <a:t>Quy</a:t>
            </a:r>
            <a:r>
              <a:rPr lang="en-US" sz="4000" u="sng" dirty="0">
                <a:solidFill>
                  <a:srgbClr val="212121"/>
                </a:solidFill>
              </a:rPr>
              <a:t> </a:t>
            </a:r>
            <a:r>
              <a:rPr lang="en-US" sz="4000" u="sng" dirty="0" err="1" smtClean="0">
                <a:solidFill>
                  <a:srgbClr val="212121"/>
                </a:solidFill>
              </a:rPr>
              <a:t>tắc</a:t>
            </a:r>
            <a:r>
              <a:rPr lang="en-US" sz="3200" dirty="0" smtClean="0">
                <a:solidFill>
                  <a:srgbClr val="212121"/>
                </a:solidFill>
              </a:rPr>
              <a:t>: </a:t>
            </a:r>
            <a:r>
              <a:rPr lang="vi-VN" sz="3200" i="1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Muốn tìm bội của một số khác 0 ta lấy số đó nhân lần lượt với 0; 1</a:t>
            </a:r>
            <a:r>
              <a:rPr lang="vi-VN" sz="3200" i="1" dirty="0" smtClean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vi-VN" sz="3200" i="1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2; 3; ....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3487" y="4319318"/>
            <a:ext cx="2454096" cy="157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4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2540000" y="1727200"/>
            <a:ext cx="2286000" cy="641350"/>
            <a:chOff x="384" y="336"/>
            <a:chExt cx="1440" cy="404"/>
          </a:xfrm>
        </p:grpSpPr>
        <p:sp>
          <p:nvSpPr>
            <p:cNvPr id="53251" name="Text Box 2"/>
            <p:cNvSpPr txBox="1">
              <a:spLocks noChangeArrowheads="1"/>
            </p:cNvSpPr>
            <p:nvPr/>
          </p:nvSpPr>
          <p:spPr bwMode="auto">
            <a:xfrm>
              <a:off x="384" y="336"/>
              <a:ext cx="9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7 . </a:t>
              </a:r>
              <a:r>
                <a:rPr lang="en-US" sz="36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0</a:t>
              </a: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 =</a:t>
              </a:r>
            </a:p>
          </p:txBody>
        </p:sp>
        <p:sp>
          <p:nvSpPr>
            <p:cNvPr id="53252" name="Text Box 9"/>
            <p:cNvSpPr txBox="1">
              <a:spLocks noChangeArrowheads="1"/>
            </p:cNvSpPr>
            <p:nvPr/>
          </p:nvSpPr>
          <p:spPr bwMode="auto">
            <a:xfrm>
              <a:off x="1488" y="336"/>
              <a:ext cx="3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2540000" y="2214563"/>
            <a:ext cx="2286000" cy="641350"/>
            <a:chOff x="384" y="643"/>
            <a:chExt cx="1440" cy="404"/>
          </a:xfrm>
        </p:grpSpPr>
        <p:sp>
          <p:nvSpPr>
            <p:cNvPr id="53254" name="Text Box 3"/>
            <p:cNvSpPr txBox="1">
              <a:spLocks noChangeArrowheads="1"/>
            </p:cNvSpPr>
            <p:nvPr/>
          </p:nvSpPr>
          <p:spPr bwMode="auto">
            <a:xfrm>
              <a:off x="384" y="643"/>
              <a:ext cx="9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7 . </a:t>
              </a:r>
              <a:r>
                <a:rPr lang="en-US" sz="36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 =</a:t>
              </a:r>
            </a:p>
          </p:txBody>
        </p:sp>
        <p:sp>
          <p:nvSpPr>
            <p:cNvPr id="53255" name="Text Box 10"/>
            <p:cNvSpPr txBox="1">
              <a:spLocks noChangeArrowheads="1"/>
            </p:cNvSpPr>
            <p:nvPr/>
          </p:nvSpPr>
          <p:spPr bwMode="auto">
            <a:xfrm>
              <a:off x="1488" y="643"/>
              <a:ext cx="3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7</a:t>
              </a:r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2540000" y="2717800"/>
            <a:ext cx="2514600" cy="717550"/>
            <a:chOff x="384" y="960"/>
            <a:chExt cx="1584" cy="452"/>
          </a:xfrm>
        </p:grpSpPr>
        <p:sp>
          <p:nvSpPr>
            <p:cNvPr id="53257" name="Text Box 4"/>
            <p:cNvSpPr txBox="1">
              <a:spLocks noChangeArrowheads="1"/>
            </p:cNvSpPr>
            <p:nvPr/>
          </p:nvSpPr>
          <p:spPr bwMode="auto">
            <a:xfrm>
              <a:off x="384" y="1008"/>
              <a:ext cx="9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7 . </a:t>
              </a:r>
              <a:r>
                <a:rPr lang="en-US" sz="36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 =</a:t>
              </a:r>
            </a:p>
          </p:txBody>
        </p:sp>
        <p:sp>
          <p:nvSpPr>
            <p:cNvPr id="53258" name="Text Box 11"/>
            <p:cNvSpPr txBox="1">
              <a:spLocks noChangeArrowheads="1"/>
            </p:cNvSpPr>
            <p:nvPr/>
          </p:nvSpPr>
          <p:spPr bwMode="auto">
            <a:xfrm>
              <a:off x="1488" y="960"/>
              <a:ext cx="48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14</a:t>
              </a:r>
            </a:p>
          </p:txBody>
        </p:sp>
      </p:grp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2540000" y="3251201"/>
            <a:ext cx="2514600" cy="671513"/>
            <a:chOff x="384" y="1296"/>
            <a:chExt cx="1584" cy="423"/>
          </a:xfrm>
        </p:grpSpPr>
        <p:sp>
          <p:nvSpPr>
            <p:cNvPr id="53260" name="Text Box 5"/>
            <p:cNvSpPr txBox="1">
              <a:spLocks noChangeArrowheads="1"/>
            </p:cNvSpPr>
            <p:nvPr/>
          </p:nvSpPr>
          <p:spPr bwMode="auto">
            <a:xfrm>
              <a:off x="384" y="1315"/>
              <a:ext cx="9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7 . </a:t>
              </a:r>
              <a:r>
                <a:rPr lang="en-US" sz="36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3</a:t>
              </a: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 =</a:t>
              </a:r>
            </a:p>
          </p:txBody>
        </p:sp>
        <p:sp>
          <p:nvSpPr>
            <p:cNvPr id="53261" name="Text Box 12"/>
            <p:cNvSpPr txBox="1">
              <a:spLocks noChangeArrowheads="1"/>
            </p:cNvSpPr>
            <p:nvPr/>
          </p:nvSpPr>
          <p:spPr bwMode="auto">
            <a:xfrm>
              <a:off x="1488" y="1296"/>
              <a:ext cx="48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21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2540685" y="3890963"/>
            <a:ext cx="2590115" cy="641350"/>
            <a:chOff x="446" y="1699"/>
            <a:chExt cx="1570" cy="404"/>
          </a:xfrm>
        </p:grpSpPr>
        <p:sp>
          <p:nvSpPr>
            <p:cNvPr id="53263" name="Text Box 6"/>
            <p:cNvSpPr txBox="1">
              <a:spLocks noChangeArrowheads="1"/>
            </p:cNvSpPr>
            <p:nvPr/>
          </p:nvSpPr>
          <p:spPr bwMode="auto">
            <a:xfrm>
              <a:off x="446" y="1699"/>
              <a:ext cx="89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7 . </a:t>
              </a:r>
              <a:r>
                <a:rPr lang="en-US" sz="36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4</a:t>
              </a: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 =</a:t>
              </a:r>
            </a:p>
          </p:txBody>
        </p:sp>
        <p:sp>
          <p:nvSpPr>
            <p:cNvPr id="53264" name="Text Box 13"/>
            <p:cNvSpPr txBox="1">
              <a:spLocks noChangeArrowheads="1"/>
            </p:cNvSpPr>
            <p:nvPr/>
          </p:nvSpPr>
          <p:spPr bwMode="auto">
            <a:xfrm>
              <a:off x="1488" y="1699"/>
              <a:ext cx="52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28</a:t>
              </a:r>
            </a:p>
          </p:txBody>
        </p:sp>
      </p:grpSp>
      <p:grpSp>
        <p:nvGrpSpPr>
          <p:cNvPr id="7" name="Group 35"/>
          <p:cNvGrpSpPr>
            <a:grpSpLocks/>
          </p:cNvGrpSpPr>
          <p:nvPr/>
        </p:nvGrpSpPr>
        <p:grpSpPr bwMode="auto">
          <a:xfrm>
            <a:off x="2540684" y="4424363"/>
            <a:ext cx="2590115" cy="641350"/>
            <a:chOff x="432" y="2035"/>
            <a:chExt cx="1584" cy="404"/>
          </a:xfrm>
        </p:grpSpPr>
        <p:sp>
          <p:nvSpPr>
            <p:cNvPr id="53266" name="Text Box 7"/>
            <p:cNvSpPr txBox="1">
              <a:spLocks noChangeArrowheads="1"/>
            </p:cNvSpPr>
            <p:nvPr/>
          </p:nvSpPr>
          <p:spPr bwMode="auto">
            <a:xfrm>
              <a:off x="432" y="2035"/>
              <a:ext cx="9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7 . </a:t>
              </a:r>
              <a:r>
                <a:rPr lang="en-US" sz="36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5</a:t>
              </a: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 =</a:t>
              </a:r>
            </a:p>
          </p:txBody>
        </p:sp>
        <p:sp>
          <p:nvSpPr>
            <p:cNvPr id="53267" name="Text Box 14"/>
            <p:cNvSpPr txBox="1">
              <a:spLocks noChangeArrowheads="1"/>
            </p:cNvSpPr>
            <p:nvPr/>
          </p:nvSpPr>
          <p:spPr bwMode="auto">
            <a:xfrm>
              <a:off x="1488" y="2035"/>
              <a:ext cx="52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35</a:t>
              </a:r>
            </a:p>
          </p:txBody>
        </p:sp>
      </p:grp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2692400" y="4927600"/>
            <a:ext cx="1447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sz="3600" b="1">
                <a:solidFill>
                  <a:prstClr val="black"/>
                </a:solidFill>
                <a:latin typeface="Times New Roman" panose="02020603050405020304" pitchFamily="18" charset="0"/>
              </a:rPr>
              <a:t>…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4783139" y="4438650"/>
            <a:ext cx="37433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</a:rPr>
              <a:t> (</a:t>
            </a:r>
            <a:r>
              <a:rPr lang="en-US" i="1">
                <a:solidFill>
                  <a:prstClr val="black"/>
                </a:solidFill>
                <a:latin typeface="Times New Roman" panose="02020603050405020304" pitchFamily="18" charset="0"/>
              </a:rPr>
              <a:t>Loại vì 35&gt;30</a:t>
            </a:r>
            <a:r>
              <a:rPr lang="en-US" b="1">
                <a:solidFill>
                  <a:prstClr val="black"/>
                </a:solidFill>
                <a:latin typeface="Times New Roman" panose="02020603050405020304" pitchFamily="18" charset="0"/>
              </a:rPr>
              <a:t>)</a:t>
            </a:r>
            <a:endParaRPr lang="en-US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9" name="Group 25"/>
          <p:cNvGrpSpPr>
            <a:grpSpLocks/>
          </p:cNvGrpSpPr>
          <p:nvPr/>
        </p:nvGrpSpPr>
        <p:grpSpPr bwMode="auto">
          <a:xfrm>
            <a:off x="4673600" y="2032000"/>
            <a:ext cx="1981200" cy="2743200"/>
            <a:chOff x="1728" y="528"/>
            <a:chExt cx="1248" cy="1728"/>
          </a:xfrm>
        </p:grpSpPr>
        <p:sp>
          <p:nvSpPr>
            <p:cNvPr id="53271" name="Line 18"/>
            <p:cNvSpPr>
              <a:spLocks noChangeShapeType="1"/>
            </p:cNvSpPr>
            <p:nvPr/>
          </p:nvSpPr>
          <p:spPr bwMode="auto">
            <a:xfrm>
              <a:off x="1728" y="528"/>
              <a:ext cx="1248" cy="72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272" name="Line 19"/>
            <p:cNvSpPr>
              <a:spLocks noChangeShapeType="1"/>
            </p:cNvSpPr>
            <p:nvPr/>
          </p:nvSpPr>
          <p:spPr bwMode="auto">
            <a:xfrm>
              <a:off x="1728" y="816"/>
              <a:ext cx="1248" cy="43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273" name="Line 20"/>
            <p:cNvSpPr>
              <a:spLocks noChangeShapeType="1"/>
            </p:cNvSpPr>
            <p:nvPr/>
          </p:nvSpPr>
          <p:spPr bwMode="auto">
            <a:xfrm>
              <a:off x="1920" y="1200"/>
              <a:ext cx="1056" cy="4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274" name="Line 21"/>
            <p:cNvSpPr>
              <a:spLocks noChangeShapeType="1"/>
            </p:cNvSpPr>
            <p:nvPr/>
          </p:nvSpPr>
          <p:spPr bwMode="auto">
            <a:xfrm flipV="1">
              <a:off x="1920" y="1248"/>
              <a:ext cx="1056" cy="2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275" name="Line 22"/>
            <p:cNvSpPr>
              <a:spLocks noChangeShapeType="1"/>
            </p:cNvSpPr>
            <p:nvPr/>
          </p:nvSpPr>
          <p:spPr bwMode="auto">
            <a:xfrm flipV="1">
              <a:off x="1920" y="1248"/>
              <a:ext cx="1056" cy="72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276" name="Line 24"/>
            <p:cNvSpPr>
              <a:spLocks noChangeShapeType="1"/>
            </p:cNvSpPr>
            <p:nvPr/>
          </p:nvSpPr>
          <p:spPr bwMode="auto">
            <a:xfrm flipV="1">
              <a:off x="1920" y="1248"/>
              <a:ext cx="1056" cy="100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 type="triangle" w="med" len="med"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53278" name="Text Box 30"/>
          <p:cNvSpPr txBox="1">
            <a:spLocks noChangeArrowheads="1"/>
          </p:cNvSpPr>
          <p:nvPr/>
        </p:nvSpPr>
        <p:spPr bwMode="auto">
          <a:xfrm>
            <a:off x="1982395" y="619264"/>
            <a:ext cx="10744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Ví</a:t>
            </a:r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dụ</a:t>
            </a:r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2: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</a:t>
            </a:r>
            <a:r>
              <a:rPr lang="en-US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ìm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bội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nhỏ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hơn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30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7.</a:t>
            </a:r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AutoShape 34"/>
          <p:cNvSpPr>
            <a:spLocks noChangeArrowheads="1"/>
          </p:cNvSpPr>
          <p:nvPr/>
        </p:nvSpPr>
        <p:spPr bwMode="auto">
          <a:xfrm>
            <a:off x="6502400" y="1828800"/>
            <a:ext cx="3684588" cy="2451100"/>
          </a:xfrm>
          <a:prstGeom prst="star32">
            <a:avLst>
              <a:gd name="adj" fmla="val 45000"/>
            </a:avLst>
          </a:prstGeom>
          <a:solidFill>
            <a:srgbClr val="99FF33"/>
          </a:solidFill>
          <a:ln w="9525">
            <a:solidFill>
              <a:srgbClr val="993366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bội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3487" y="4624118"/>
            <a:ext cx="2454096" cy="157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3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2" grpId="0" autoUpdateAnimBg="0"/>
      <p:bldP spid="14353" grpId="0" build="p" autoUpdateAnimBg="0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63"/>
          <p:cNvGraphicFramePr>
            <a:graphicFrameLocks noChangeAspect="1"/>
          </p:cNvGraphicFramePr>
          <p:nvPr/>
        </p:nvGraphicFramePr>
        <p:xfrm>
          <a:off x="5943600" y="236220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Equation" r:id="rId4" imgW="114151" imgH="215619" progId="Equation.3">
                  <p:embed/>
                </p:oleObj>
              </mc:Choice>
              <mc:Fallback>
                <p:oleObj name="Equation" r:id="rId4" imgW="114151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236220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 Box 150"/>
          <p:cNvSpPr txBox="1">
            <a:spLocks noChangeArrowheads="1"/>
          </p:cNvSpPr>
          <p:nvPr/>
        </p:nvSpPr>
        <p:spPr bwMode="auto">
          <a:xfrm>
            <a:off x="1191761" y="1266376"/>
            <a:ext cx="85506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Tập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hợp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các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ước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a,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kí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hiệu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Ư(a).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endParaRPr lang="en-US" sz="3200" b="1" dirty="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057" name="Picture 3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413375"/>
            <a:ext cx="114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64" name="Group 44"/>
          <p:cNvGrpSpPr>
            <a:grpSpLocks/>
          </p:cNvGrpSpPr>
          <p:nvPr/>
        </p:nvGrpSpPr>
        <p:grpSpPr bwMode="auto">
          <a:xfrm>
            <a:off x="2474913" y="7013575"/>
            <a:ext cx="2514600" cy="579438"/>
            <a:chOff x="432" y="2371"/>
            <a:chExt cx="1584" cy="365"/>
          </a:xfrm>
        </p:grpSpPr>
        <p:sp>
          <p:nvSpPr>
            <p:cNvPr id="2072" name="Text Box 25"/>
            <p:cNvSpPr txBox="1">
              <a:spLocks noChangeArrowheads="1"/>
            </p:cNvSpPr>
            <p:nvPr/>
          </p:nvSpPr>
          <p:spPr bwMode="auto">
            <a:xfrm>
              <a:off x="432" y="2371"/>
              <a:ext cx="96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US" sz="3200" b="1">
                <a:solidFill>
                  <a:prstClr val="black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073" name="Text Box 26"/>
            <p:cNvSpPr txBox="1">
              <a:spLocks noChangeArrowheads="1"/>
            </p:cNvSpPr>
            <p:nvPr/>
          </p:nvSpPr>
          <p:spPr bwMode="auto">
            <a:xfrm>
              <a:off x="1488" y="2371"/>
              <a:ext cx="52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US" sz="3200" b="1">
                <a:solidFill>
                  <a:prstClr val="black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456716" y="620045"/>
            <a:ext cx="5126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3600" b="1" dirty="0" smtClean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3600" b="1" dirty="0" err="1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600" b="1" dirty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600" b="1" dirty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3600" b="1" dirty="0">
                <a:ln w="12700">
                  <a:solidFill>
                    <a:srgbClr val="212121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2" name="Text Box 15"/>
          <p:cNvSpPr txBox="1">
            <a:spLocks noChangeArrowheads="1"/>
          </p:cNvSpPr>
          <p:nvPr/>
        </p:nvSpPr>
        <p:spPr bwMode="auto">
          <a:xfrm>
            <a:off x="711853" y="2023901"/>
            <a:ext cx="10692093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sz="3200" b="1" u="sng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Quy</a:t>
            </a:r>
            <a:r>
              <a:rPr lang="en-US" sz="3200" b="1" u="sng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tắc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: 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Ta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có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thể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tìm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các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ước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của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a (a &gt;1)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bằng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cách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lần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lượt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chia a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cho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các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số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tự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nhiên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từ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1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đến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a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để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xét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xem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a chia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hết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cho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những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số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nào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,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khi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đó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các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số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ấy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là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ước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của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</a:rPr>
              <a:t> a.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3487" y="4624118"/>
            <a:ext cx="2454096" cy="157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9781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850327" y="962514"/>
            <a:ext cx="1447800" cy="641350"/>
            <a:chOff x="480" y="384"/>
            <a:chExt cx="912" cy="404"/>
          </a:xfrm>
        </p:grpSpPr>
        <p:sp>
          <p:nvSpPr>
            <p:cNvPr id="56323" name="Text Box 2"/>
            <p:cNvSpPr txBox="1">
              <a:spLocks noChangeArrowheads="1"/>
            </p:cNvSpPr>
            <p:nvPr/>
          </p:nvSpPr>
          <p:spPr bwMode="auto">
            <a:xfrm>
              <a:off x="480" y="384"/>
              <a:ext cx="91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8</a:t>
              </a: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     </a:t>
              </a: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 </a:t>
              </a:r>
            </a:p>
          </p:txBody>
        </p:sp>
        <p:graphicFrame>
          <p:nvGraphicFramePr>
            <p:cNvPr id="56324" name="Object 4"/>
            <p:cNvGraphicFramePr>
              <a:graphicFrameLocks noChangeAspect="1"/>
            </p:cNvGraphicFramePr>
            <p:nvPr/>
          </p:nvGraphicFramePr>
          <p:xfrm>
            <a:off x="720" y="384"/>
            <a:ext cx="144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72" name="Equation" r:id="rId3" imgW="76101" imgH="190252" progId="Equation.DSMT4">
                    <p:embed/>
                  </p:oleObj>
                </mc:Choice>
                <mc:Fallback>
                  <p:oleObj name="Equation" r:id="rId3" imgW="76101" imgH="19025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" y="384"/>
                          <a:ext cx="144" cy="3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871271" y="1603864"/>
            <a:ext cx="1447800" cy="641350"/>
            <a:chOff x="518" y="772"/>
            <a:chExt cx="912" cy="404"/>
          </a:xfrm>
        </p:grpSpPr>
        <p:graphicFrame>
          <p:nvGraphicFramePr>
            <p:cNvPr id="56326" name="Object 3"/>
            <p:cNvGraphicFramePr>
              <a:graphicFrameLocks noChangeAspect="1"/>
            </p:cNvGraphicFramePr>
            <p:nvPr/>
          </p:nvGraphicFramePr>
          <p:xfrm>
            <a:off x="720" y="816"/>
            <a:ext cx="144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73" name="Equation" r:id="rId5" imgW="76101" imgH="190252" progId="Equation.DSMT4">
                    <p:embed/>
                  </p:oleObj>
                </mc:Choice>
                <mc:Fallback>
                  <p:oleObj name="Equation" r:id="rId5" imgW="76101" imgH="19025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" y="816"/>
                          <a:ext cx="144" cy="3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27" name="Text Box 5"/>
            <p:cNvSpPr txBox="1">
              <a:spLocks noChangeArrowheads="1"/>
            </p:cNvSpPr>
            <p:nvPr/>
          </p:nvSpPr>
          <p:spPr bwMode="auto">
            <a:xfrm>
              <a:off x="518" y="772"/>
              <a:ext cx="91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8   </a:t>
              </a: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  </a:t>
              </a: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 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1871271" y="2819400"/>
            <a:ext cx="1447800" cy="641350"/>
            <a:chOff x="361" y="614"/>
            <a:chExt cx="912" cy="404"/>
          </a:xfrm>
        </p:grpSpPr>
        <p:graphicFrame>
          <p:nvGraphicFramePr>
            <p:cNvPr id="56329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00935421"/>
                </p:ext>
              </p:extLst>
            </p:nvPr>
          </p:nvGraphicFramePr>
          <p:xfrm>
            <a:off x="683" y="636"/>
            <a:ext cx="144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74" name="Equation" r:id="rId6" imgW="76101" imgH="190252" progId="Equation.DSMT4">
                    <p:embed/>
                  </p:oleObj>
                </mc:Choice>
                <mc:Fallback>
                  <p:oleObj name="Equation" r:id="rId6" imgW="76101" imgH="19025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" y="636"/>
                          <a:ext cx="144" cy="3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30" name="Text Box 10"/>
            <p:cNvSpPr txBox="1">
              <a:spLocks noChangeArrowheads="1"/>
            </p:cNvSpPr>
            <p:nvPr/>
          </p:nvSpPr>
          <p:spPr bwMode="auto">
            <a:xfrm>
              <a:off x="361" y="614"/>
              <a:ext cx="91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8</a:t>
              </a: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      </a:t>
              </a: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4</a:t>
              </a:r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1984959" y="5492727"/>
            <a:ext cx="1447800" cy="641350"/>
            <a:chOff x="336" y="554"/>
            <a:chExt cx="912" cy="404"/>
          </a:xfrm>
        </p:grpSpPr>
        <p:graphicFrame>
          <p:nvGraphicFramePr>
            <p:cNvPr id="56332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57562562"/>
                </p:ext>
              </p:extLst>
            </p:nvPr>
          </p:nvGraphicFramePr>
          <p:xfrm>
            <a:off x="645" y="576"/>
            <a:ext cx="144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75" name="Equation" r:id="rId7" imgW="76101" imgH="190252" progId="Equation.DSMT4">
                    <p:embed/>
                  </p:oleObj>
                </mc:Choice>
                <mc:Fallback>
                  <p:oleObj name="Equation" r:id="rId7" imgW="76101" imgH="19025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5" y="576"/>
                          <a:ext cx="144" cy="3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33" name="Text Box 13"/>
            <p:cNvSpPr txBox="1">
              <a:spLocks noChangeArrowheads="1"/>
            </p:cNvSpPr>
            <p:nvPr/>
          </p:nvSpPr>
          <p:spPr bwMode="auto">
            <a:xfrm>
              <a:off x="336" y="554"/>
              <a:ext cx="91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8  </a:t>
              </a:r>
              <a:r>
                <a:rPr 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   </a:t>
              </a: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8</a:t>
              </a: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1861169" y="2230301"/>
            <a:ext cx="1524000" cy="673375"/>
            <a:chOff x="278" y="998"/>
            <a:chExt cx="960" cy="404"/>
          </a:xfrm>
        </p:grpSpPr>
        <p:grpSp>
          <p:nvGrpSpPr>
            <p:cNvPr id="56335" name="Group 14"/>
            <p:cNvGrpSpPr>
              <a:grpSpLocks/>
            </p:cNvGrpSpPr>
            <p:nvPr/>
          </p:nvGrpSpPr>
          <p:grpSpPr bwMode="auto">
            <a:xfrm>
              <a:off x="484" y="1010"/>
              <a:ext cx="287" cy="379"/>
              <a:chOff x="772" y="3122"/>
              <a:chExt cx="287" cy="379"/>
            </a:xfrm>
          </p:grpSpPr>
          <p:graphicFrame>
            <p:nvGraphicFramePr>
              <p:cNvPr id="56336" name="Object 1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52652456"/>
                  </p:ext>
                </p:extLst>
              </p:nvPr>
            </p:nvGraphicFramePr>
            <p:xfrm>
              <a:off x="830" y="3122"/>
              <a:ext cx="207" cy="37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376" name="Equation" r:id="rId8" imgW="76101" imgH="190252" progId="Equation.DSMT4">
                      <p:embed/>
                    </p:oleObj>
                  </mc:Choice>
                  <mc:Fallback>
                    <p:oleObj name="Equation" r:id="rId8" imgW="76101" imgH="190252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30" y="3122"/>
                            <a:ext cx="207" cy="37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6337" name="Line 16"/>
              <p:cNvSpPr>
                <a:spLocks noChangeShapeType="1"/>
              </p:cNvSpPr>
              <p:nvPr/>
            </p:nvSpPr>
            <p:spPr bwMode="auto">
              <a:xfrm flipH="1">
                <a:off x="772" y="3152"/>
                <a:ext cx="287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6338" name="Text Box 17"/>
            <p:cNvSpPr txBox="1">
              <a:spLocks noChangeArrowheads="1"/>
            </p:cNvSpPr>
            <p:nvPr/>
          </p:nvSpPr>
          <p:spPr bwMode="auto">
            <a:xfrm>
              <a:off x="278" y="998"/>
              <a:ext cx="9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8     3</a:t>
              </a: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1903052" y="3453693"/>
            <a:ext cx="1524000" cy="658811"/>
            <a:chOff x="330" y="883"/>
            <a:chExt cx="960" cy="415"/>
          </a:xfrm>
        </p:grpSpPr>
        <p:grpSp>
          <p:nvGrpSpPr>
            <p:cNvPr id="56340" name="Group 21"/>
            <p:cNvGrpSpPr>
              <a:grpSpLocks/>
            </p:cNvGrpSpPr>
            <p:nvPr/>
          </p:nvGrpSpPr>
          <p:grpSpPr bwMode="auto">
            <a:xfrm>
              <a:off x="537" y="883"/>
              <a:ext cx="295" cy="408"/>
              <a:chOff x="825" y="2995"/>
              <a:chExt cx="295" cy="408"/>
            </a:xfrm>
          </p:grpSpPr>
          <p:graphicFrame>
            <p:nvGraphicFramePr>
              <p:cNvPr id="56341" name="Object 2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15441801"/>
                  </p:ext>
                </p:extLst>
              </p:nvPr>
            </p:nvGraphicFramePr>
            <p:xfrm>
              <a:off x="897" y="2995"/>
              <a:ext cx="223" cy="4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377" name="Equation" r:id="rId10" imgW="76101" imgH="190252" progId="Equation.DSMT4">
                      <p:embed/>
                    </p:oleObj>
                  </mc:Choice>
                  <mc:Fallback>
                    <p:oleObj name="Equation" r:id="rId10" imgW="76101" imgH="190252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97" y="2995"/>
                            <a:ext cx="223" cy="40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6342" name="Line 23"/>
              <p:cNvSpPr>
                <a:spLocks noChangeShapeType="1"/>
              </p:cNvSpPr>
              <p:nvPr/>
            </p:nvSpPr>
            <p:spPr bwMode="auto">
              <a:xfrm flipH="1">
                <a:off x="825" y="3064"/>
                <a:ext cx="287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6343" name="Text Box 24"/>
            <p:cNvSpPr txBox="1">
              <a:spLocks noChangeArrowheads="1"/>
            </p:cNvSpPr>
            <p:nvPr/>
          </p:nvSpPr>
          <p:spPr bwMode="auto">
            <a:xfrm>
              <a:off x="330" y="894"/>
              <a:ext cx="9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8   </a:t>
              </a:r>
              <a:r>
                <a:rPr lang="en-US" sz="3600" dirty="0" smtClean="0">
                  <a:solidFill>
                    <a:prstClr val="black"/>
                  </a:solidFill>
                  <a:latin typeface="Times New Roman" panose="02020603050405020304" pitchFamily="18" charset="0"/>
                </a:rPr>
                <a:t>   5</a:t>
              </a:r>
              <a:endParaRPr lang="en-US" sz="3600" dirty="0">
                <a:solidFill>
                  <a:prstClr val="black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0" name="Group 25"/>
          <p:cNvGrpSpPr>
            <a:grpSpLocks/>
          </p:cNvGrpSpPr>
          <p:nvPr/>
        </p:nvGrpSpPr>
        <p:grpSpPr bwMode="auto">
          <a:xfrm>
            <a:off x="1941514" y="4112420"/>
            <a:ext cx="1524000" cy="701676"/>
            <a:chOff x="287" y="902"/>
            <a:chExt cx="960" cy="442"/>
          </a:xfrm>
        </p:grpSpPr>
        <p:grpSp>
          <p:nvGrpSpPr>
            <p:cNvPr id="56345" name="Group 26"/>
            <p:cNvGrpSpPr>
              <a:grpSpLocks/>
            </p:cNvGrpSpPr>
            <p:nvPr/>
          </p:nvGrpSpPr>
          <p:grpSpPr bwMode="auto">
            <a:xfrm>
              <a:off x="542" y="902"/>
              <a:ext cx="287" cy="422"/>
              <a:chOff x="830" y="3014"/>
              <a:chExt cx="287" cy="422"/>
            </a:xfrm>
          </p:grpSpPr>
          <p:graphicFrame>
            <p:nvGraphicFramePr>
              <p:cNvPr id="56346" name="Object 2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92257318"/>
                  </p:ext>
                </p:extLst>
              </p:nvPr>
            </p:nvGraphicFramePr>
            <p:xfrm>
              <a:off x="872" y="3014"/>
              <a:ext cx="230" cy="4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378" name="Equation" r:id="rId11" imgW="76101" imgH="190252" progId="Equation.DSMT4">
                      <p:embed/>
                    </p:oleObj>
                  </mc:Choice>
                  <mc:Fallback>
                    <p:oleObj name="Equation" r:id="rId11" imgW="76101" imgH="190252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72" y="3014"/>
                            <a:ext cx="230" cy="42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6347" name="Line 28"/>
              <p:cNvSpPr>
                <a:spLocks noChangeShapeType="1"/>
              </p:cNvSpPr>
              <p:nvPr/>
            </p:nvSpPr>
            <p:spPr bwMode="auto">
              <a:xfrm flipH="1">
                <a:off x="830" y="3073"/>
                <a:ext cx="287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6348" name="Text Box 29"/>
            <p:cNvSpPr txBox="1">
              <a:spLocks noChangeArrowheads="1"/>
            </p:cNvSpPr>
            <p:nvPr/>
          </p:nvSpPr>
          <p:spPr bwMode="auto">
            <a:xfrm>
              <a:off x="287" y="940"/>
              <a:ext cx="9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8      6</a:t>
              </a:r>
            </a:p>
          </p:txBody>
        </p:sp>
      </p:grpSp>
      <p:grpSp>
        <p:nvGrpSpPr>
          <p:cNvPr id="12" name="Group 30"/>
          <p:cNvGrpSpPr>
            <a:grpSpLocks/>
          </p:cNvGrpSpPr>
          <p:nvPr/>
        </p:nvGrpSpPr>
        <p:grpSpPr bwMode="auto">
          <a:xfrm>
            <a:off x="1984470" y="4819515"/>
            <a:ext cx="1524000" cy="641351"/>
            <a:chOff x="396" y="940"/>
            <a:chExt cx="960" cy="404"/>
          </a:xfrm>
        </p:grpSpPr>
        <p:grpSp>
          <p:nvGrpSpPr>
            <p:cNvPr id="56350" name="Group 31"/>
            <p:cNvGrpSpPr>
              <a:grpSpLocks/>
            </p:cNvGrpSpPr>
            <p:nvPr/>
          </p:nvGrpSpPr>
          <p:grpSpPr bwMode="auto">
            <a:xfrm>
              <a:off x="602" y="966"/>
              <a:ext cx="287" cy="352"/>
              <a:chOff x="890" y="3078"/>
              <a:chExt cx="287" cy="352"/>
            </a:xfrm>
          </p:grpSpPr>
          <p:graphicFrame>
            <p:nvGraphicFramePr>
              <p:cNvPr id="56351" name="Object 3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5998003"/>
                  </p:ext>
                </p:extLst>
              </p:nvPr>
            </p:nvGraphicFramePr>
            <p:xfrm>
              <a:off x="956" y="3078"/>
              <a:ext cx="192" cy="3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379" name="Equation" r:id="rId12" imgW="76101" imgH="190252" progId="Equation.DSMT4">
                      <p:embed/>
                    </p:oleObj>
                  </mc:Choice>
                  <mc:Fallback>
                    <p:oleObj name="Equation" r:id="rId12" imgW="76101" imgH="190252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56" y="3078"/>
                            <a:ext cx="192" cy="35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6352" name="Line 33"/>
              <p:cNvSpPr>
                <a:spLocks noChangeShapeType="1"/>
              </p:cNvSpPr>
              <p:nvPr/>
            </p:nvSpPr>
            <p:spPr bwMode="auto">
              <a:xfrm flipH="1">
                <a:off x="890" y="3120"/>
                <a:ext cx="287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6353" name="Text Box 34"/>
            <p:cNvSpPr txBox="1">
              <a:spLocks noChangeArrowheads="1"/>
            </p:cNvSpPr>
            <p:nvPr/>
          </p:nvSpPr>
          <p:spPr bwMode="auto">
            <a:xfrm>
              <a:off x="396" y="940"/>
              <a:ext cx="9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3600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8     </a:t>
              </a:r>
              <a:r>
                <a:rPr lang="en-US" sz="3600" dirty="0" smtClean="0">
                  <a:solidFill>
                    <a:prstClr val="black"/>
                  </a:solidFill>
                  <a:latin typeface="Times New Roman" panose="02020603050405020304" pitchFamily="18" charset="0"/>
                </a:rPr>
                <a:t> 7</a:t>
              </a:r>
              <a:endParaRPr lang="en-US" sz="3600" dirty="0">
                <a:solidFill>
                  <a:prstClr val="black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7451" name="AutoShape 43"/>
          <p:cNvSpPr>
            <a:spLocks noChangeArrowheads="1"/>
          </p:cNvSpPr>
          <p:nvPr/>
        </p:nvSpPr>
        <p:spPr bwMode="auto">
          <a:xfrm>
            <a:off x="6217781" y="912650"/>
            <a:ext cx="4179277" cy="2895600"/>
          </a:xfrm>
          <a:prstGeom prst="star24">
            <a:avLst>
              <a:gd name="adj" fmla="val 37500"/>
            </a:avLst>
          </a:prstGeom>
          <a:solidFill>
            <a:srgbClr val="FF0000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36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</a:rPr>
              <a:t>Đây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</a:rPr>
              <a:t>là</a:t>
            </a:r>
            <a:endParaRPr lang="en-US" sz="3600" b="1" dirty="0">
              <a:solidFill>
                <a:prstClr val="white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</a:rPr>
              <a:t>ước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</a:rPr>
              <a:t> 8</a:t>
            </a:r>
          </a:p>
        </p:txBody>
      </p:sp>
      <p:graphicFrame>
        <p:nvGraphicFramePr>
          <p:cNvPr id="3119" name="Object 47"/>
          <p:cNvGraphicFramePr>
            <a:graphicFrameLocks noChangeAspect="1"/>
          </p:cNvGraphicFramePr>
          <p:nvPr/>
        </p:nvGraphicFramePr>
        <p:xfrm>
          <a:off x="7010400" y="4724401"/>
          <a:ext cx="198120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0" name="Equation" r:id="rId13" imgW="596641" imgH="253890" progId="Equation.DSMT4">
                  <p:embed/>
                </p:oleObj>
              </mc:Choice>
              <mc:Fallback>
                <p:oleObj name="Equation" r:id="rId13" imgW="596641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4724401"/>
                        <a:ext cx="1981200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20" name="Text Box 48"/>
          <p:cNvSpPr txBox="1">
            <a:spLocks noChangeArrowheads="1"/>
          </p:cNvSpPr>
          <p:nvPr/>
        </p:nvSpPr>
        <p:spPr bwMode="auto">
          <a:xfrm>
            <a:off x="5840964" y="4927465"/>
            <a:ext cx="3352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</a:rPr>
              <a:t>Ư(8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) =</a:t>
            </a: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62" name="Text Box 42"/>
          <p:cNvSpPr txBox="1">
            <a:spLocks noChangeArrowheads="1"/>
          </p:cNvSpPr>
          <p:nvPr/>
        </p:nvSpPr>
        <p:spPr bwMode="auto">
          <a:xfrm>
            <a:off x="838200" y="403225"/>
            <a:ext cx="8229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Ư(8)</a:t>
            </a:r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70010" y="4495091"/>
            <a:ext cx="2454096" cy="157851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3427052" y="1371600"/>
            <a:ext cx="2786179" cy="9287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432759" y="1924539"/>
            <a:ext cx="2780472" cy="3757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582745" y="2360450"/>
            <a:ext cx="2630486" cy="8397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385169" y="2345284"/>
            <a:ext cx="2780472" cy="351309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24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51" grpId="0" animBg="1"/>
      <p:bldP spid="31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3015" y="742225"/>
            <a:ext cx="105193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4:</a:t>
            </a:r>
          </a:p>
          <a:p>
            <a:pPr marL="457200" indent="-457200">
              <a:buAutoNum type="alphaLcParenR"/>
            </a:pP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Ư(15)</a:t>
            </a:r>
          </a:p>
          <a:p>
            <a:pPr marL="457200" indent="-457200">
              <a:buAutoNum type="alphaLcParenR"/>
            </a:pP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B(6)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30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76184" y="2419057"/>
            <a:ext cx="118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8316" y="4767481"/>
            <a:ext cx="2454096" cy="15785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3015" y="3124587"/>
            <a:ext cx="95328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LcParenR"/>
            </a:pP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lượt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chia 15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ssố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15, ta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15 chia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1, 3, 5, 15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Ư(15)=                      .</a:t>
            </a:r>
          </a:p>
          <a:p>
            <a:pPr marL="514350" indent="-514350">
              <a:buAutoNum type="alphaLcParenR"/>
            </a:pP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lượt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0, 1, 2, , 4, 5, 6,…ta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bội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: 0, 6, 12, 18, 24, 30, 36,…</a:t>
            </a:r>
          </a:p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bội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: 0, 6, 12, 18, 24.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3125609"/>
              </p:ext>
            </p:extLst>
          </p:nvPr>
        </p:nvGraphicFramePr>
        <p:xfrm>
          <a:off x="7123302" y="3496275"/>
          <a:ext cx="2032421" cy="797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Equation" r:id="rId4" imgW="647640" imgH="253800" progId="Equation.DSMT4">
                  <p:embed/>
                </p:oleObj>
              </mc:Choice>
              <mc:Fallback>
                <p:oleObj name="Equation" r:id="rId4" imgW="647640" imgH="253800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3302" y="3496275"/>
                        <a:ext cx="2032421" cy="7970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251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201616" y="558166"/>
            <a:ext cx="7549662" cy="82515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b="1" u="sng" dirty="0" err="1" smtClean="0">
                <a:solidFill>
                  <a:srgbClr val="FF0000"/>
                </a:solidFill>
              </a:rPr>
              <a:t>Chú</a:t>
            </a:r>
            <a:r>
              <a:rPr lang="en-US" b="1" u="sng" dirty="0" smtClean="0">
                <a:solidFill>
                  <a:srgbClr val="FF0000"/>
                </a:solidFill>
              </a:rPr>
              <a:t> ý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3857" y="4389656"/>
            <a:ext cx="2454096" cy="1578514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301262" y="1871150"/>
            <a:ext cx="8991599" cy="2518506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0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bội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tất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0.</a:t>
            </a:r>
          </a:p>
          <a:p>
            <a:pPr algn="l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0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kì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1.</a:t>
            </a:r>
          </a:p>
          <a:p>
            <a:pPr marL="457200" indent="-457200" algn="l">
              <a:buFontTx/>
              <a:buChar char="-"/>
            </a:pP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FontTx/>
              <a:buChar char="-"/>
            </a:pP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FontTx/>
              <a:buChar char="-"/>
            </a:pPr>
            <a:endParaRPr lang="en-US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45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318" y="2246314"/>
            <a:ext cx="3207265" cy="138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7" name="Picture 5" descr="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485" y="2939257"/>
            <a:ext cx="3349618" cy="257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02" name="Picture 10" descr="Cov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649" y="1245822"/>
            <a:ext cx="3540327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03" name="Picture 11" descr="Cov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119" y="2490790"/>
            <a:ext cx="2163762" cy="155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8756884" y="4221714"/>
            <a:ext cx="2954215" cy="1956348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lượt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0, 1, 2, 3,…</a:t>
            </a:r>
          </a:p>
          <a:p>
            <a:pPr algn="ctr"/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bội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a.</a:t>
            </a:r>
            <a:endParaRPr lang="en-US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105103" y="515815"/>
            <a:ext cx="2605997" cy="242344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lượt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chia a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STN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a.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a chia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a.</a:t>
            </a:r>
          </a:p>
          <a:p>
            <a:pPr algn="ctr"/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92369" y="2603134"/>
            <a:ext cx="3141785" cy="195714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 chia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bội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b,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gọi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09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"/>
          <p:cNvSpPr txBox="1"/>
          <p:nvPr/>
        </p:nvSpPr>
        <p:spPr>
          <a:xfrm>
            <a:off x="3089323" y="622531"/>
            <a:ext cx="49527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FFFF00"/>
              </a:buClr>
              <a:buSzPts val="3600"/>
              <a:buFont typeface="Times New Roman"/>
              <a:buNone/>
            </a:pPr>
            <a:r>
              <a:rPr lang="en-US" sz="3600" b="1" kern="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HOẠT ĐỘNG </a:t>
            </a:r>
            <a:r>
              <a:rPr lang="en-US" sz="3600" b="1" kern="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NHÓM</a:t>
            </a:r>
            <a:endParaRPr sz="3600" b="1" kern="0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" name="Google Shape;183;p9"/>
          <p:cNvSpPr/>
          <p:nvPr/>
        </p:nvSpPr>
        <p:spPr>
          <a:xfrm>
            <a:off x="1470855" y="1248186"/>
            <a:ext cx="8554721" cy="4682650"/>
          </a:xfrm>
          <a:prstGeom prst="roundRect">
            <a:avLst>
              <a:gd name="adj" fmla="val 16667"/>
            </a:avLst>
          </a:prstGeom>
          <a:solidFill>
            <a:srgbClr val="548135"/>
          </a:solidFill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742950" indent="-742950">
              <a:buClr>
                <a:srgbClr val="FFFFFF"/>
              </a:buClr>
              <a:buSzPts val="4000"/>
              <a:buFont typeface="Calibri"/>
              <a:buAutoNum type="arabicPeriod"/>
            </a:pP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Mỗi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nhóm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cử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ra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1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trưởng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nhóm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742950" indent="-742950">
              <a:buClr>
                <a:srgbClr val="FFFFFF"/>
              </a:buClr>
              <a:buSzPts val="4000"/>
              <a:buFont typeface="Calibri"/>
              <a:buAutoNum type="arabicPeriod"/>
            </a:pP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Các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nhóm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thảo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luận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và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trình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bày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vào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bảng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nhóm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nhiệm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vụ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dưới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đây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742950" indent="-742950">
              <a:buClr>
                <a:srgbClr val="FFFFFF"/>
              </a:buClr>
              <a:buSzPts val="4000"/>
              <a:buFont typeface="Calibri"/>
              <a:buAutoNum type="arabicPeriod"/>
            </a:pP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Sau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khi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hoạt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động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nhóm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xong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các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nhóm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ngồi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tại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chỗ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giáo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viên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sẽ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chọn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và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mời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1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bạn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bất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kỳ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trong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1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nhóm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lên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trình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bày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để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lấy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điểm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cho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cả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nhóm</a:t>
            </a:r>
            <a: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br>
              <a:rPr lang="en-US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 kern="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Chúc</a:t>
            </a:r>
            <a:r>
              <a:rPr lang="en-US" sz="3200" kern="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các</a:t>
            </a:r>
            <a:r>
              <a:rPr lang="en-US" sz="3200" kern="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em</a:t>
            </a:r>
            <a:r>
              <a:rPr lang="en-US" sz="3200" kern="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hoàn</a:t>
            </a:r>
            <a:r>
              <a:rPr lang="en-US" sz="3200" kern="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thành</a:t>
            </a:r>
            <a:r>
              <a:rPr lang="en-US" sz="3200" kern="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tốt</a:t>
            </a:r>
            <a:r>
              <a:rPr lang="en-US" sz="3200" kern="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nhiệm</a:t>
            </a:r>
            <a:r>
              <a:rPr lang="en-US" sz="3200" kern="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kern="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vụ</a:t>
            </a:r>
            <a:r>
              <a:rPr lang="en-US" sz="3200" kern="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kern="0" dirty="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187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5939" y="2296587"/>
            <a:ext cx="9739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II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bội</a:t>
            </a:r>
            <a:r>
              <a:rPr lang="en-US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en-US" sz="36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endParaRPr lang="en-US" sz="3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5939" y="1222622"/>
            <a:ext cx="8512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8396" y="3529370"/>
            <a:ext cx="9738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III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3487" y="4424826"/>
            <a:ext cx="2454096" cy="157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3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63819" y="1716642"/>
                <a:ext cx="672625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Ư(20)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1;2;4;5;10;20</m:t>
                        </m:r>
                      </m:e>
                    </m:d>
                  </m:oMath>
                </a14:m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819" y="1716642"/>
                <a:ext cx="6726253" cy="523220"/>
              </a:xfrm>
              <a:prstGeom prst="rect">
                <a:avLst/>
              </a:prstGeom>
              <a:blipFill rotWithShape="1">
                <a:blip r:embed="rId2"/>
                <a:stretch>
                  <a:fillRect l="-1812" t="-11765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63819" y="2991689"/>
                <a:ext cx="888642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B(4)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0;4;8;12;16;20;24;28;32;36;40;44;48</m:t>
                        </m:r>
                        <m:r>
                          <a:rPr lang="en-US" sz="28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,…</m:t>
                        </m:r>
                      </m:e>
                    </m:d>
                  </m:oMath>
                </a14:m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819" y="2991689"/>
                <a:ext cx="8886423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1372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881050" y="5047818"/>
            <a:ext cx="6774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ớc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6; 4; 2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3487" y="4624118"/>
            <a:ext cx="2454096" cy="15785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70862" y="2333170"/>
            <a:ext cx="9739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II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bội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en-US" sz="32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endParaRPr lang="en-US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33892" y="899456"/>
            <a:ext cx="8512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37742" y="3708990"/>
            <a:ext cx="9738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III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5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ChangeArrowheads="1"/>
          </p:cNvSpPr>
          <p:nvPr/>
        </p:nvSpPr>
        <p:spPr bwMode="auto">
          <a:xfrm>
            <a:off x="1838325" y="1738316"/>
            <a:ext cx="8324850" cy="139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>
                <a:solidFill>
                  <a:srgbClr val="000000"/>
                </a:solidFill>
              </a:rPr>
              <a:t/>
            </a:r>
            <a:br>
              <a:rPr lang="en-US" altLang="en-US" sz="2800">
                <a:solidFill>
                  <a:srgbClr val="000000"/>
                </a:solidFill>
              </a:rPr>
            </a:br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973016" y="3517837"/>
            <a:ext cx="9198705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indent="450215">
              <a:lnSpc>
                <a:spcPct val="115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nl-NL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3.Tìm </a:t>
            </a:r>
            <a:r>
              <a:rPr lang="nl-NL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hiểu trước </a:t>
            </a:r>
            <a:r>
              <a:rPr lang="nl-NL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phần 2: </a:t>
            </a:r>
            <a:r>
              <a:rPr lang="en-US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chia hế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215">
              <a:lnSpc>
                <a:spcPct val="115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4580" name="Group 7"/>
          <p:cNvGrpSpPr>
            <a:grpSpLocks/>
          </p:cNvGrpSpPr>
          <p:nvPr/>
        </p:nvGrpSpPr>
        <p:grpSpPr bwMode="auto">
          <a:xfrm>
            <a:off x="3111500" y="273053"/>
            <a:ext cx="6534150" cy="752475"/>
            <a:chOff x="900" y="2892"/>
            <a:chExt cx="4092" cy="607"/>
          </a:xfrm>
        </p:grpSpPr>
        <p:pic>
          <p:nvPicPr>
            <p:cNvPr id="24597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" y="2892"/>
              <a:ext cx="4092" cy="607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8" name="Text Box 9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937" y="3024"/>
              <a:ext cx="3911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None/>
              </a:pPr>
              <a:r>
                <a:rPr lang="en-US" altLang="en-US" dirty="0" err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Hướng</a:t>
              </a:r>
              <a:r>
                <a:rPr lang="en-US" altLang="en-US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dirty="0" err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dẫn</a:t>
              </a:r>
              <a:r>
                <a:rPr lang="en-US" altLang="en-US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dirty="0" err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tự</a:t>
              </a:r>
              <a:r>
                <a:rPr lang="en-US" altLang="en-US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dirty="0" err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học</a:t>
              </a:r>
              <a:r>
                <a:rPr lang="en-US" altLang="en-US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ở </a:t>
              </a:r>
              <a:r>
                <a:rPr lang="en-US" altLang="en-US" dirty="0" err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nhà</a:t>
              </a:r>
              <a:r>
                <a:rPr lang="en-US" altLang="en-US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973015" y="1738193"/>
            <a:ext cx="8207499" cy="65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indent="450215">
              <a:lnSpc>
                <a:spcPct val="115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nl-NL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nl-NL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Ôn </a:t>
            </a:r>
            <a:r>
              <a:rPr lang="nl-NL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tập lại kiến thức về quan</a:t>
            </a:r>
            <a:r>
              <a:rPr lang="vi-V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hệ chia </a:t>
            </a:r>
            <a:r>
              <a:rPr lang="vi-VN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nl-NL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973016" y="2548903"/>
            <a:ext cx="8956430" cy="65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indent="450215">
              <a:lnSpc>
                <a:spcPct val="115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nl-NL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Làm </a:t>
            </a:r>
            <a:r>
              <a:rPr lang="nl-NL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 bài tập </a:t>
            </a:r>
            <a:r>
              <a:rPr lang="nl-NL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2.1; 2.2; </a:t>
            </a:r>
            <a:r>
              <a:rPr lang="vi-VN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nl-NL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/sgk trang 33. 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588" name="Picture 20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8152" y="1674750"/>
            <a:ext cx="128587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9" name="Picture 2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124450"/>
            <a:ext cx="22098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0" name="Picture 24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334000"/>
            <a:ext cx="16764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1" name="Picture 2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41" y="6108700"/>
            <a:ext cx="5202237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92" name="Group 26"/>
          <p:cNvGrpSpPr>
            <a:grpSpLocks/>
          </p:cNvGrpSpPr>
          <p:nvPr/>
        </p:nvGrpSpPr>
        <p:grpSpPr bwMode="auto">
          <a:xfrm>
            <a:off x="168812" y="85726"/>
            <a:ext cx="11788726" cy="6634163"/>
            <a:chOff x="54" y="54"/>
            <a:chExt cx="5630" cy="4179"/>
          </a:xfrm>
        </p:grpSpPr>
        <p:sp>
          <p:nvSpPr>
            <p:cNvPr id="24593" name="Line 27"/>
            <p:cNvSpPr>
              <a:spLocks noChangeShapeType="1"/>
            </p:cNvSpPr>
            <p:nvPr/>
          </p:nvSpPr>
          <p:spPr bwMode="auto">
            <a:xfrm>
              <a:off x="103" y="4233"/>
              <a:ext cx="5513" cy="0"/>
            </a:xfrm>
            <a:prstGeom prst="line">
              <a:avLst/>
            </a:prstGeom>
            <a:noFill/>
            <a:ln w="76200" cmpd="tri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.VnTime"/>
              </a:endParaRPr>
            </a:p>
          </p:txBody>
        </p:sp>
        <p:sp>
          <p:nvSpPr>
            <p:cNvPr id="24594" name="Line 28"/>
            <p:cNvSpPr>
              <a:spLocks noChangeShapeType="1"/>
            </p:cNvSpPr>
            <p:nvPr/>
          </p:nvSpPr>
          <p:spPr bwMode="auto">
            <a:xfrm>
              <a:off x="54" y="128"/>
              <a:ext cx="0" cy="4014"/>
            </a:xfrm>
            <a:prstGeom prst="line">
              <a:avLst/>
            </a:prstGeom>
            <a:noFill/>
            <a:ln w="76200" cmpd="tri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.VnTime"/>
              </a:endParaRPr>
            </a:p>
          </p:txBody>
        </p:sp>
        <p:sp>
          <p:nvSpPr>
            <p:cNvPr id="24595" name="Line 29"/>
            <p:cNvSpPr>
              <a:spLocks noChangeShapeType="1"/>
            </p:cNvSpPr>
            <p:nvPr/>
          </p:nvSpPr>
          <p:spPr bwMode="auto">
            <a:xfrm>
              <a:off x="5684" y="137"/>
              <a:ext cx="0" cy="4014"/>
            </a:xfrm>
            <a:prstGeom prst="line">
              <a:avLst/>
            </a:prstGeom>
            <a:noFill/>
            <a:ln w="76200" cmpd="tri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.VnTime"/>
              </a:endParaRPr>
            </a:p>
          </p:txBody>
        </p:sp>
        <p:sp>
          <p:nvSpPr>
            <p:cNvPr id="24596" name="Line 30"/>
            <p:cNvSpPr>
              <a:spLocks noChangeShapeType="1"/>
            </p:cNvSpPr>
            <p:nvPr/>
          </p:nvSpPr>
          <p:spPr bwMode="auto">
            <a:xfrm>
              <a:off x="112" y="54"/>
              <a:ext cx="5513" cy="0"/>
            </a:xfrm>
            <a:prstGeom prst="line">
              <a:avLst/>
            </a:prstGeom>
            <a:noFill/>
            <a:ln w="76200" cmpd="tri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.VnTime"/>
              </a:endParaRP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1448" y="4061410"/>
            <a:ext cx="2454096" cy="157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4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/>
      <p:bldP spid="28682" grpId="0"/>
      <p:bldP spid="2868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975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1793" y="4044462"/>
            <a:ext cx="2658575" cy="18299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53142" y="1382517"/>
            <a:ext cx="61446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2-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</a:t>
            </a: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2060" y="2320190"/>
            <a:ext cx="78375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 1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bội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?</a:t>
            </a:r>
          </a:p>
          <a:p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16; 24; 35; 36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2060" y="3274297"/>
            <a:ext cx="90554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 2: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88602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785"/>
            <a:ext cx="12192000" cy="7057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017564" y="1711569"/>
            <a:ext cx="10435882" cy="2473569"/>
          </a:xfrm>
          <a:prstGeom prst="rect">
            <a:avLst/>
          </a:prstGeom>
        </p:spPr>
        <p:txBody>
          <a:bodyPr>
            <a:normAutofit fontScale="4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đợt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I,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6A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thưởng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thưởng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hộp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nữa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hộp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nghị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thưởng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hộp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ta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20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br>
              <a:rPr lang="en-US" sz="6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0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60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endParaRPr lang="en-US" sz="2800" dirty="0">
              <a:solidFill>
                <a:srgbClr val="000000">
                  <a:lumMod val="85000"/>
                  <a:lumOff val="1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1793" y="4044462"/>
            <a:ext cx="2658575" cy="182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65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062" y="-234462"/>
            <a:ext cx="12192000" cy="7351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01313" y="969982"/>
            <a:ext cx="1867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</a:t>
            </a:r>
            <a:endParaRPr lang="en-US" sz="3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408" y="1812041"/>
            <a:ext cx="9016683" cy="20795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9405" y="4726954"/>
            <a:ext cx="5639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en-US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Vũ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Ngoan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9231" y="2860490"/>
            <a:ext cx="1570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53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574" y="2148442"/>
            <a:ext cx="6096851" cy="342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900"/>
            <a:ext cx="12193588" cy="705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54172" y="678261"/>
            <a:ext cx="8796270" cy="5847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TÍNH CHẤT CHIA HẾT CỦA MỘT TỔNG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253774" y="1587845"/>
            <a:ext cx="8596668" cy="626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9pPr>
          </a:lstStyle>
          <a:p>
            <a:pPr algn="l"/>
            <a:r>
              <a:rPr lang="en-US" sz="32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*) </a:t>
            </a:r>
            <a:r>
              <a:rPr lang="en-US" sz="3200" b="1" u="sng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2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2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200" b="1" u="sng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2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b="1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3774" y="2764867"/>
            <a:ext cx="7404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7.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1793" y="4044462"/>
            <a:ext cx="2658575" cy="182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2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41" y="0"/>
            <a:ext cx="12192000" cy="6744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29"/>
          <p:cNvSpPr txBox="1">
            <a:spLocks noChangeArrowheads="1"/>
          </p:cNvSpPr>
          <p:nvPr/>
        </p:nvSpPr>
        <p:spPr bwMode="auto">
          <a:xfrm>
            <a:off x="1989089" y="926126"/>
            <a:ext cx="4578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356653" y="1639134"/>
            <a:ext cx="8289925" cy="160178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hạng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.........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...........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endParaRPr lang="en-US" alt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m, b   m </a:t>
            </a:r>
            <a:r>
              <a:rPr lang="en-US" altLang="en-US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   m         .................</a:t>
            </a:r>
            <a:r>
              <a:rPr lang="en-US" altLang="en-US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57131" y="1637183"/>
            <a:ext cx="13033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endParaRPr lang="en-US" altLang="en-US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258109" y="1974692"/>
            <a:ext cx="13192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800" i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470182" y="2094774"/>
            <a:ext cx="152087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 </a:t>
            </a:r>
            <a:r>
              <a:rPr lang="en-US" alt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800" i="1" dirty="0">
              <a:solidFill>
                <a:srgbClr val="FF0000"/>
              </a:solidFill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3286835"/>
              </p:ext>
            </p:extLst>
          </p:nvPr>
        </p:nvGraphicFramePr>
        <p:xfrm>
          <a:off x="2457963" y="2650372"/>
          <a:ext cx="43497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name="Equation" r:id="rId4" imgW="76035" imgH="177415" progId="Equation.DSMT4">
                  <p:embed/>
                </p:oleObj>
              </mc:Choice>
              <mc:Fallback>
                <p:oleObj name="Equation" r:id="rId4" imgW="7603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963" y="2650372"/>
                        <a:ext cx="43497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6787308"/>
              </p:ext>
            </p:extLst>
          </p:nvPr>
        </p:nvGraphicFramePr>
        <p:xfrm>
          <a:off x="3305297" y="2710473"/>
          <a:ext cx="43497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Equation" r:id="rId6" imgW="76035" imgH="177415" progId="Equation.DSMT4">
                  <p:embed/>
                </p:oleObj>
              </mc:Choice>
              <mc:Fallback>
                <p:oleObj name="Equation" r:id="rId6" imgW="7603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297" y="2710473"/>
                        <a:ext cx="43497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099625"/>
              </p:ext>
            </p:extLst>
          </p:nvPr>
        </p:nvGraphicFramePr>
        <p:xfrm>
          <a:off x="4547944" y="2650372"/>
          <a:ext cx="43497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Equation" r:id="rId7" imgW="76035" imgH="177415" progId="Equation.DSMT4">
                  <p:embed/>
                </p:oleObj>
              </mc:Choice>
              <mc:Fallback>
                <p:oleObj name="Equation" r:id="rId7" imgW="7603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7944" y="2650372"/>
                        <a:ext cx="43497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5925692"/>
              </p:ext>
            </p:extLst>
          </p:nvPr>
        </p:nvGraphicFramePr>
        <p:xfrm>
          <a:off x="5115852" y="2751504"/>
          <a:ext cx="7715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Equation" r:id="rId8" imgW="190417" imgH="152334" progId="Equation.DSMT4">
                  <p:embed/>
                </p:oleObj>
              </mc:Choice>
              <mc:Fallback>
                <p:oleObj name="Equation" r:id="rId8" imgW="190417" imgH="15233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5852" y="2751504"/>
                        <a:ext cx="771525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805802" y="2717047"/>
            <a:ext cx="1798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 + b + c) </a:t>
            </a:r>
            <a:endParaRPr lang="en-US" alt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5122006"/>
              </p:ext>
            </p:extLst>
          </p:nvPr>
        </p:nvGraphicFramePr>
        <p:xfrm>
          <a:off x="7386952" y="2623510"/>
          <a:ext cx="43497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name="Equation" r:id="rId10" imgW="76035" imgH="177415" progId="Equation.DSMT4">
                  <p:embed/>
                </p:oleObj>
              </mc:Choice>
              <mc:Fallback>
                <p:oleObj name="Equation" r:id="rId10" imgW="7603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6952" y="2623510"/>
                        <a:ext cx="43497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356653" y="3615534"/>
            <a:ext cx="93940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2800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ý: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chẳng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30   3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18   3,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suy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(30-18)   3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58894" y="4154143"/>
            <a:ext cx="2658575" cy="1829924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5535700"/>
              </p:ext>
            </p:extLst>
          </p:nvPr>
        </p:nvGraphicFramePr>
        <p:xfrm>
          <a:off x="1823134" y="4102202"/>
          <a:ext cx="165955" cy="364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5" name="Equation" r:id="rId12" imgW="76035" imgH="177415" progId="Equation.DSMT4">
                  <p:embed/>
                </p:oleObj>
              </mc:Choice>
              <mc:Fallback>
                <p:oleObj name="Equation" r:id="rId12" imgW="7603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3134" y="4102202"/>
                        <a:ext cx="165955" cy="3642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32965"/>
              </p:ext>
            </p:extLst>
          </p:nvPr>
        </p:nvGraphicFramePr>
        <p:xfrm>
          <a:off x="9646578" y="3615534"/>
          <a:ext cx="241603" cy="477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name="Equation" r:id="rId13" imgW="76035" imgH="177415" progId="Equation.DSMT4">
                  <p:embed/>
                </p:oleObj>
              </mc:Choice>
              <mc:Fallback>
                <p:oleObj name="Equation" r:id="rId13" imgW="7603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46578" y="3615534"/>
                        <a:ext cx="241603" cy="4770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8409823"/>
              </p:ext>
            </p:extLst>
          </p:nvPr>
        </p:nvGraphicFramePr>
        <p:xfrm>
          <a:off x="4470182" y="4051244"/>
          <a:ext cx="207326" cy="463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7" name="Equation" r:id="rId14" imgW="76035" imgH="177415" progId="Equation.DSMT4">
                  <p:embed/>
                </p:oleObj>
              </mc:Choice>
              <mc:Fallback>
                <p:oleObj name="Equation" r:id="rId14" imgW="7603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182" y="4051244"/>
                        <a:ext cx="207326" cy="4639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542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0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576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2638062" y="464529"/>
            <a:ext cx="778033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en-US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altLang="en-US" b="1" i="1" dirty="0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altLang="en-US" b="1" i="1" dirty="0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altLang="en-US" b="1" i="1" dirty="0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 (3 </a:t>
            </a:r>
            <a:r>
              <a:rPr lang="en-US" altLang="en-US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altLang="en-US" b="1" i="1" dirty="0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en-US" sz="2800" b="1" i="1" dirty="0">
              <a:solidFill>
                <a:srgbClr val="0000FF"/>
              </a:solidFill>
              <a:latin typeface="Times New Roman" panose="02020603050405020304" pitchFamily="18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9"/>
          <p:cNvSpPr txBox="1">
            <a:spLocks noChangeArrowheads="1"/>
          </p:cNvSpPr>
          <p:nvPr/>
        </p:nvSpPr>
        <p:spPr bwMode="auto">
          <a:xfrm>
            <a:off x="564664" y="1062833"/>
            <a:ext cx="5222182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9pPr>
          </a:lstStyle>
          <a:p>
            <a:pPr algn="l" eaLnBrk="1" hangingPunct="1"/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6.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7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en-US" altLang="en-US" sz="27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ine 43"/>
          <p:cNvSpPr>
            <a:spLocks noChangeShapeType="1"/>
          </p:cNvSpPr>
          <p:nvPr/>
        </p:nvSpPr>
        <p:spPr bwMode="auto">
          <a:xfrm>
            <a:off x="5929683" y="1293859"/>
            <a:ext cx="63498" cy="437986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40"/>
          <p:cNvSpPr>
            <a:spLocks noChangeArrowheads="1"/>
          </p:cNvSpPr>
          <p:nvPr/>
        </p:nvSpPr>
        <p:spPr bwMode="auto">
          <a:xfrm>
            <a:off x="6136018" y="1312729"/>
            <a:ext cx="5458104" cy="368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7.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buFontTx/>
              <a:buNone/>
            </a:pP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91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576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65641" y="948451"/>
            <a:ext cx="8317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32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32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6+15+30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7043" y="2667241"/>
            <a:ext cx="85822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</a:p>
          <a:p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6    3, 15    3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30    3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(6 + 15 + 30)   3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8894" y="4154143"/>
            <a:ext cx="2658575" cy="1829924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049900"/>
              </p:ext>
            </p:extLst>
          </p:nvPr>
        </p:nvGraphicFramePr>
        <p:xfrm>
          <a:off x="1900483" y="3091540"/>
          <a:ext cx="342942" cy="464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6" name="Equation" r:id="rId5" imgW="501608" imgH="681375" progId="Equation.DSMT4">
                  <p:embed/>
                </p:oleObj>
              </mc:Choice>
              <mc:Fallback>
                <p:oleObj name="Equation" r:id="rId5" imgW="501608" imgH="68137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0483" y="3091540"/>
                        <a:ext cx="342942" cy="4648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7898735"/>
              </p:ext>
            </p:extLst>
          </p:nvPr>
        </p:nvGraphicFramePr>
        <p:xfrm>
          <a:off x="2990730" y="3061746"/>
          <a:ext cx="334294" cy="453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Equation" r:id="rId7" imgW="501608" imgH="681375" progId="Equation.DSMT4">
                  <p:embed/>
                </p:oleObj>
              </mc:Choice>
              <mc:Fallback>
                <p:oleObj name="Equation" r:id="rId7" imgW="501608" imgH="68137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0730" y="3061746"/>
                        <a:ext cx="334294" cy="453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049623"/>
              </p:ext>
            </p:extLst>
          </p:nvPr>
        </p:nvGraphicFramePr>
        <p:xfrm>
          <a:off x="4367606" y="3044161"/>
          <a:ext cx="360238" cy="488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Equation" r:id="rId8" imgW="501608" imgH="681375" progId="Equation.DSMT4">
                  <p:embed/>
                </p:oleObj>
              </mc:Choice>
              <mc:Fallback>
                <p:oleObj name="Equation" r:id="rId8" imgW="501608" imgH="68137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606" y="3044161"/>
                        <a:ext cx="360238" cy="4883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6410711"/>
              </p:ext>
            </p:extLst>
          </p:nvPr>
        </p:nvGraphicFramePr>
        <p:xfrm>
          <a:off x="7371565" y="3074410"/>
          <a:ext cx="326445" cy="442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Equation" r:id="rId9" imgW="501608" imgH="681375" progId="Equation.DSMT4">
                  <p:embed/>
                </p:oleObj>
              </mc:Choice>
              <mc:Fallback>
                <p:oleObj name="Equation" r:id="rId9" imgW="501608" imgH="68137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1565" y="3074410"/>
                        <a:ext cx="326445" cy="4425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719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541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14918" y="680466"/>
            <a:ext cx="3038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*) </a:t>
            </a:r>
            <a:r>
              <a:rPr lang="en-US" sz="28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8844" y="3095053"/>
            <a:ext cx="298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*) </a:t>
            </a:r>
            <a:r>
              <a:rPr lang="en-US" sz="28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10878" y="1536251"/>
            <a:ext cx="88219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endParaRPr lang="en-US" sz="2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Tx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+ 48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514350" indent="-514350">
              <a:buFontTx/>
              <a:buAutoNum type="alphaLcParenR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 + 12 – 36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10878" y="3705020"/>
            <a:ext cx="87750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,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21 + x chia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281373"/>
              </p:ext>
            </p:extLst>
          </p:nvPr>
        </p:nvGraphicFramePr>
        <p:xfrm>
          <a:off x="4753539" y="3705020"/>
          <a:ext cx="4267004" cy="578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Equation" r:id="rId4" imgW="1091880" imgH="253800" progId="Equation.DSMT4">
                  <p:embed/>
                </p:oleObj>
              </mc:Choice>
              <mc:Fallback>
                <p:oleObj name="Equation" r:id="rId4" imgW="10918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3539" y="3705020"/>
                        <a:ext cx="4267004" cy="5780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826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541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7641" y="515818"/>
            <a:ext cx="5228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*) </a:t>
            </a:r>
            <a:r>
              <a:rPr lang="en-US" sz="2800" b="1" u="sng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8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b="1" u="sng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Text Box 34"/>
          <p:cNvSpPr txBox="1">
            <a:spLocks noChangeArrowheads="1"/>
          </p:cNvSpPr>
          <p:nvPr/>
        </p:nvSpPr>
        <p:spPr bwMode="auto">
          <a:xfrm>
            <a:off x="1936909" y="1044436"/>
            <a:ext cx="778033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en-US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altLang="en-US" b="1" i="1" dirty="0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altLang="en-US" b="1" i="1" dirty="0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altLang="en-US" b="1" i="1" dirty="0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 (3 </a:t>
            </a:r>
            <a:r>
              <a:rPr lang="en-US" altLang="en-US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altLang="en-US" b="1" i="1" dirty="0">
                <a:solidFill>
                  <a:srgbClr val="0000FF"/>
                </a:solidFill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en-US" sz="2800" b="1" i="1" dirty="0">
              <a:solidFill>
                <a:srgbClr val="0000FF"/>
              </a:solidFill>
              <a:latin typeface="Times New Roman" panose="02020603050405020304" pitchFamily="18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20"/>
          <p:cNvSpPr txBox="1">
            <a:spLocks noChangeArrowheads="1"/>
          </p:cNvSpPr>
          <p:nvPr/>
        </p:nvSpPr>
        <p:spPr bwMode="auto">
          <a:xfrm>
            <a:off x="974304" y="1636943"/>
            <a:ext cx="103562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4,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5,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78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00" y="-149526"/>
            <a:ext cx="12192000" cy="6541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1007699" y="519662"/>
            <a:ext cx="4572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953706" y="1238738"/>
            <a:ext cx="8458200" cy="2032000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just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..................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hạng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hạng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..............................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endParaRPr lang="en-US" alt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endParaRPr lang="en-US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701418" y="1238738"/>
            <a:ext cx="19446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altLang="en-US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800" i="1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343396" y="1238738"/>
            <a:ext cx="13620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 </a:t>
            </a:r>
            <a:r>
              <a:rPr lang="en-US" altLang="en-US" sz="28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800" i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335331" y="1643828"/>
            <a:ext cx="1371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 </a:t>
            </a:r>
            <a:r>
              <a:rPr lang="en-US" altLang="en-US" sz="28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en-US" sz="2800" i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384046" y="1992800"/>
            <a:ext cx="2930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800" i="1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8818" y="2597338"/>
            <a:ext cx="7927975" cy="52387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a    m,  b   m </a:t>
            </a:r>
            <a:r>
              <a:rPr lang="en-US" sz="2800" kern="10" dirty="0" err="1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c    m         (a + b + c)   m     </a:t>
            </a:r>
            <a:endParaRPr lang="en-US" sz="28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5365252"/>
              </p:ext>
            </p:extLst>
          </p:nvPr>
        </p:nvGraphicFramePr>
        <p:xfrm>
          <a:off x="2128458" y="2597338"/>
          <a:ext cx="255588" cy="54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Equation" r:id="rId4" imgW="126720" imgH="228600" progId="Equation.DSMT4">
                  <p:embed/>
                </p:oleObj>
              </mc:Choice>
              <mc:Fallback>
                <p:oleObj name="Equation" r:id="rId4" imgW="1267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8458" y="2597338"/>
                        <a:ext cx="255588" cy="54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5847363"/>
              </p:ext>
            </p:extLst>
          </p:nvPr>
        </p:nvGraphicFramePr>
        <p:xfrm>
          <a:off x="3105580" y="2516676"/>
          <a:ext cx="376237" cy="604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" name="Equation" r:id="rId6" imgW="376386" imgH="688946" progId="Equation.DSMT4">
                  <p:embed/>
                </p:oleObj>
              </mc:Choice>
              <mc:Fallback>
                <p:oleObj name="Equation" r:id="rId6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5580" y="2516676"/>
                        <a:ext cx="376237" cy="6045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5245099"/>
              </p:ext>
            </p:extLst>
          </p:nvPr>
        </p:nvGraphicFramePr>
        <p:xfrm>
          <a:off x="4445367" y="2597338"/>
          <a:ext cx="376237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" name="Equation" r:id="rId8" imgW="376386" imgH="688946" progId="Equation.DSMT4">
                  <p:embed/>
                </p:oleObj>
              </mc:Choice>
              <mc:Fallback>
                <p:oleObj name="Equation" r:id="rId8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367" y="2597338"/>
                        <a:ext cx="376237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657224"/>
              </p:ext>
            </p:extLst>
          </p:nvPr>
        </p:nvGraphicFramePr>
        <p:xfrm>
          <a:off x="5211625" y="2603687"/>
          <a:ext cx="85407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9" name="Equation" r:id="rId9" imgW="190417" imgH="152334" progId="Equation.DSMT4">
                  <p:embed/>
                </p:oleObj>
              </mc:Choice>
              <mc:Fallback>
                <p:oleObj name="Equation" r:id="rId9" imgW="190417" imgH="15233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1625" y="2603687"/>
                        <a:ext cx="854075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2557691"/>
              </p:ext>
            </p:extLst>
          </p:nvPr>
        </p:nvGraphicFramePr>
        <p:xfrm>
          <a:off x="7451344" y="2578287"/>
          <a:ext cx="2555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0" name="Equation" r:id="rId11" imgW="126890" imgH="228402" progId="Equation.DSMT4">
                  <p:embed/>
                </p:oleObj>
              </mc:Choice>
              <mc:Fallback>
                <p:oleObj name="Equation" r:id="rId11" imgW="126890" imgH="22840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344" y="2578287"/>
                        <a:ext cx="255587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3706" y="3270737"/>
            <a:ext cx="9941062" cy="95635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69202" y="4048636"/>
            <a:ext cx="2658575" cy="182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89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00" y="-149526"/>
            <a:ext cx="12192000" cy="6541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72" y="351459"/>
            <a:ext cx="3109229" cy="7559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83" y="2746916"/>
            <a:ext cx="2893587" cy="2346152"/>
          </a:xfrm>
          <a:prstGeom prst="rect">
            <a:avLst/>
          </a:prstGeom>
        </p:spPr>
      </p:pic>
      <p:sp>
        <p:nvSpPr>
          <p:cNvPr id="7" name="Oval Callout 6"/>
          <p:cNvSpPr/>
          <p:nvPr/>
        </p:nvSpPr>
        <p:spPr bwMode="auto">
          <a:xfrm>
            <a:off x="3493295" y="515291"/>
            <a:ext cx="7789665" cy="2231625"/>
          </a:xfrm>
          <a:prstGeom prst="wedgeEllipseCallout">
            <a:avLst>
              <a:gd name="adj1" fmla="val -62234"/>
              <a:gd name="adj2" fmla="val 6013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6801" y="1340734"/>
            <a:ext cx="73109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 + 45 + 2019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chia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395" y="3983840"/>
            <a:ext cx="7465667" cy="101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10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752" y="-86736"/>
            <a:ext cx="12192000" cy="6541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37"/>
          <p:cNvSpPr txBox="1">
            <a:spLocks noChangeArrowheads="1"/>
          </p:cNvSpPr>
          <p:nvPr/>
        </p:nvSpPr>
        <p:spPr bwMode="auto">
          <a:xfrm>
            <a:off x="1007698" y="519662"/>
            <a:ext cx="996510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huống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hộp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hộp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6A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thưởng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98" y="2490963"/>
            <a:ext cx="7045569" cy="2181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5079" y="4005918"/>
            <a:ext cx="2658575" cy="182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36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752" y="-86736"/>
            <a:ext cx="12192000" cy="6541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78" y="1235618"/>
            <a:ext cx="4614284" cy="44447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831" y="1235619"/>
            <a:ext cx="3385149" cy="21213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1934" y="3527698"/>
            <a:ext cx="3266941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0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8" y="0"/>
            <a:ext cx="12192000" cy="6541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48077" y="466478"/>
            <a:ext cx="298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*) </a:t>
            </a:r>
            <a:r>
              <a:rPr lang="en-US" sz="28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8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1148077" y="989698"/>
            <a:ext cx="10117800" cy="178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.VnTime" panose="020B7200000000000000" pitchFamily="34" charset="0"/>
              </a:defRPr>
            </a:lvl9pPr>
          </a:lstStyle>
          <a:p>
            <a:pPr algn="just" eaLnBrk="1" hangingPunct="1"/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3, b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+ b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en-US" alt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275558" y="2891108"/>
            <a:ext cx="15398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903416" y="3378200"/>
            <a:ext cx="6872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     3; 5      3 </a:t>
            </a:r>
            <a:r>
              <a:rPr lang="en-US" alt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(10 + 5)      3 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9084667"/>
              </p:ext>
            </p:extLst>
          </p:nvPr>
        </p:nvGraphicFramePr>
        <p:xfrm>
          <a:off x="2559845" y="3419475"/>
          <a:ext cx="25558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Equation" r:id="rId4" imgW="126890" imgH="228402" progId="Equation.DSMT4">
                  <p:embed/>
                </p:oleObj>
              </mc:Choice>
              <mc:Fallback>
                <p:oleObj name="Equation" r:id="rId4" imgW="126890" imgH="22840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845" y="3419475"/>
                        <a:ext cx="255588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451786"/>
              </p:ext>
            </p:extLst>
          </p:nvPr>
        </p:nvGraphicFramePr>
        <p:xfrm>
          <a:off x="3747232" y="3331748"/>
          <a:ext cx="25558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Equation" r:id="rId6" imgW="126890" imgH="228402" progId="Equation.DSMT4">
                  <p:embed/>
                </p:oleObj>
              </mc:Choice>
              <mc:Fallback>
                <p:oleObj name="Equation" r:id="rId6" imgW="126890" imgH="22840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7232" y="3331748"/>
                        <a:ext cx="255588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657961"/>
              </p:ext>
            </p:extLst>
          </p:nvPr>
        </p:nvGraphicFramePr>
        <p:xfrm>
          <a:off x="7158648" y="3378200"/>
          <a:ext cx="25558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" name="Equation" r:id="rId7" imgW="126890" imgH="228402" progId="Equation.DSMT4">
                  <p:embed/>
                </p:oleObj>
              </mc:Choice>
              <mc:Fallback>
                <p:oleObj name="Equation" r:id="rId7" imgW="126890" imgH="22840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8648" y="3378200"/>
                        <a:ext cx="255588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275557" y="4282171"/>
            <a:ext cx="9990319" cy="107721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vi-V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Lưu ý: </a:t>
            </a:r>
            <a:r>
              <a:rPr lang="vi-VN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 tổng chia hết cho một số tự nhiên nhưng các số hạng của tổng không nhất thiết phải chia hết cho số đó.</a:t>
            </a:r>
            <a:endParaRPr lang="en-US" alt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11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8" y="0"/>
            <a:ext cx="12192000" cy="6541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63"/>
          <p:cNvSpPr txBox="1">
            <a:spLocks noChangeArrowheads="1"/>
          </p:cNvSpPr>
          <p:nvPr/>
        </p:nvSpPr>
        <p:spPr bwMode="auto">
          <a:xfrm>
            <a:off x="1272324" y="559291"/>
            <a:ext cx="79771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Điền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phiếu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Group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8273308"/>
              </p:ext>
            </p:extLst>
          </p:nvPr>
        </p:nvGraphicFramePr>
        <p:xfrm>
          <a:off x="498220" y="1211508"/>
          <a:ext cx="11256135" cy="4902305"/>
        </p:xfrm>
        <a:graphic>
          <a:graphicData uri="http://schemas.openxmlformats.org/drawingml/2006/table">
            <a:tbl>
              <a:tblPr/>
              <a:tblGrid>
                <a:gridCol w="89181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511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685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52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Câu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Đúng</a:t>
                      </a:r>
                      <a:endParaRPr kumimoji="0" lang="en-US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11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514350" marR="0" lvl="0" indent="-514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lphaLcParenR"/>
                        <a:tabLst/>
                      </a:pPr>
                      <a:r>
                        <a:rPr kumimoji="0" lang="en-US" alt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Nếu</a:t>
                      </a: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mỗi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hạng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chia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hết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thì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đó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hết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1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b)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Nếu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mỗi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hạng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không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chia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hết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thì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0" lang="en-US" alt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đó</a:t>
                      </a: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không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chia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hết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024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c)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Nếu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hai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chia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hết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một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hai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đó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chia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hết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thì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còn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lại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chia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hết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5012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d)1.2.3.15.7.26       </a:t>
                      </a: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.VnTime" panose="020B7200000000000000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7" name="Group 99"/>
          <p:cNvGrpSpPr>
            <a:grpSpLocks/>
          </p:cNvGrpSpPr>
          <p:nvPr/>
        </p:nvGrpSpPr>
        <p:grpSpPr bwMode="auto">
          <a:xfrm>
            <a:off x="2993343" y="5482069"/>
            <a:ext cx="49212" cy="315913"/>
            <a:chOff x="2736" y="3216"/>
            <a:chExt cx="29" cy="173"/>
          </a:xfrm>
        </p:grpSpPr>
        <p:sp>
          <p:nvSpPr>
            <p:cNvPr id="8" name="Oval 100"/>
            <p:cNvSpPr>
              <a:spLocks noChangeArrowheads="1"/>
            </p:cNvSpPr>
            <p:nvPr/>
          </p:nvSpPr>
          <p:spPr bwMode="auto">
            <a:xfrm>
              <a:off x="2736" y="3216"/>
              <a:ext cx="29" cy="2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" name="Oval 101"/>
            <p:cNvSpPr>
              <a:spLocks noChangeArrowheads="1"/>
            </p:cNvSpPr>
            <p:nvPr/>
          </p:nvSpPr>
          <p:spPr bwMode="auto">
            <a:xfrm>
              <a:off x="2736" y="3283"/>
              <a:ext cx="29" cy="2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0" name="Oval 102"/>
            <p:cNvSpPr>
              <a:spLocks noChangeArrowheads="1"/>
            </p:cNvSpPr>
            <p:nvPr/>
          </p:nvSpPr>
          <p:spPr bwMode="auto">
            <a:xfrm>
              <a:off x="2736" y="3360"/>
              <a:ext cx="29" cy="2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11" name="AutoShape 64"/>
          <p:cNvSpPr>
            <a:spLocks noChangeArrowheads="1"/>
          </p:cNvSpPr>
          <p:nvPr/>
        </p:nvSpPr>
        <p:spPr bwMode="auto">
          <a:xfrm>
            <a:off x="9558177" y="2107245"/>
            <a:ext cx="684212" cy="682625"/>
          </a:xfrm>
          <a:prstGeom prst="irregularSeal2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dirty="0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12" name="AutoShape 64"/>
          <p:cNvSpPr>
            <a:spLocks noChangeArrowheads="1"/>
          </p:cNvSpPr>
          <p:nvPr/>
        </p:nvSpPr>
        <p:spPr bwMode="auto">
          <a:xfrm>
            <a:off x="10918054" y="3056814"/>
            <a:ext cx="684212" cy="682625"/>
          </a:xfrm>
          <a:prstGeom prst="irregularSeal2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dirty="0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13" name="AutoShape 64"/>
          <p:cNvSpPr>
            <a:spLocks noChangeArrowheads="1"/>
          </p:cNvSpPr>
          <p:nvPr/>
        </p:nvSpPr>
        <p:spPr bwMode="auto">
          <a:xfrm>
            <a:off x="9742165" y="4229122"/>
            <a:ext cx="684212" cy="682625"/>
          </a:xfrm>
          <a:prstGeom prst="irregularSeal2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dirty="0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14" name="AutoShape 64"/>
          <p:cNvSpPr>
            <a:spLocks noChangeArrowheads="1"/>
          </p:cNvSpPr>
          <p:nvPr/>
        </p:nvSpPr>
        <p:spPr bwMode="auto">
          <a:xfrm>
            <a:off x="9742165" y="5263104"/>
            <a:ext cx="684212" cy="682625"/>
          </a:xfrm>
          <a:prstGeom prst="irregularSeal2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dirty="0">
                <a:solidFill>
                  <a:srgbClr val="FF33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94909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2617788" y="4330703"/>
            <a:ext cx="7097712" cy="646113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   m </a:t>
            </a:r>
            <a:r>
              <a:rPr lang="en-US" sz="3600" kern="10" dirty="0" err="1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   m       (a - b)    m  (a &gt; b)     </a:t>
            </a:r>
            <a:endParaRPr lang="en-US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555" name="Object 37"/>
          <p:cNvGraphicFramePr>
            <a:graphicFrameLocks noChangeAspect="1"/>
          </p:cNvGraphicFramePr>
          <p:nvPr/>
        </p:nvGraphicFramePr>
        <p:xfrm>
          <a:off x="4621216" y="4222753"/>
          <a:ext cx="376237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0" name="Equation" r:id="rId3" imgW="376386" imgH="688946" progId="Equation.DSMT4">
                  <p:embed/>
                </p:oleObj>
              </mc:Choice>
              <mc:Fallback>
                <p:oleObj name="Equation" r:id="rId3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216" y="4222753"/>
                        <a:ext cx="376237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39"/>
          <p:cNvGraphicFramePr>
            <a:graphicFrameLocks noChangeAspect="1"/>
          </p:cNvGraphicFramePr>
          <p:nvPr/>
        </p:nvGraphicFramePr>
        <p:xfrm>
          <a:off x="7416800" y="4241803"/>
          <a:ext cx="37623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1" name="Equation" r:id="rId5" imgW="376386" imgH="688946" progId="Equation.DSMT4">
                  <p:embed/>
                </p:oleObj>
              </mc:Choice>
              <mc:Fallback>
                <p:oleObj name="Equation" r:id="rId5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6800" y="4241803"/>
                        <a:ext cx="376238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557" name="Straight Connector 41"/>
          <p:cNvCxnSpPr>
            <a:cxnSpLocks noChangeShapeType="1"/>
          </p:cNvCxnSpPr>
          <p:nvPr/>
        </p:nvCxnSpPr>
        <p:spPr bwMode="auto">
          <a:xfrm flipH="1">
            <a:off x="7410450" y="4435475"/>
            <a:ext cx="280988" cy="35560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3558" name="Object 43"/>
          <p:cNvGraphicFramePr>
            <a:graphicFrameLocks noChangeAspect="1"/>
          </p:cNvGraphicFramePr>
          <p:nvPr/>
        </p:nvGraphicFramePr>
        <p:xfrm>
          <a:off x="3008316" y="4257678"/>
          <a:ext cx="376237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2" name="Equation" r:id="rId7" imgW="376386" imgH="688946" progId="Equation.DSMT4">
                  <p:embed/>
                </p:oleObj>
              </mc:Choice>
              <mc:Fallback>
                <p:oleObj name="Equation" r:id="rId7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8316" y="4257678"/>
                        <a:ext cx="376237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603503" y="1435103"/>
            <a:ext cx="7097713" cy="646113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   m </a:t>
            </a:r>
            <a:r>
              <a:rPr lang="en-US" sz="3600" kern="10" dirty="0" err="1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   m       (a + b)   m     </a:t>
            </a:r>
            <a:endParaRPr lang="en-US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55796" y="133605"/>
            <a:ext cx="709715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10" dirty="0" err="1">
                <a:ln w="19050">
                  <a:solidFill>
                    <a:srgbClr val="FB200F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600" kern="10" dirty="0">
                <a:ln w="19050">
                  <a:solidFill>
                    <a:srgbClr val="FB200F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>
                <a:ln w="19050">
                  <a:solidFill>
                    <a:srgbClr val="FB200F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600" kern="10" dirty="0">
                <a:ln w="19050">
                  <a:solidFill>
                    <a:srgbClr val="FB200F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600" kern="10" dirty="0" err="1">
                <a:ln w="19050">
                  <a:solidFill>
                    <a:srgbClr val="FB200F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3600" kern="10" dirty="0">
                <a:ln w="19050">
                  <a:solidFill>
                    <a:srgbClr val="FB200F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>
                <a:ln w="19050">
                  <a:solidFill>
                    <a:srgbClr val="FB200F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kern="10" dirty="0">
                <a:ln w="19050">
                  <a:solidFill>
                    <a:srgbClr val="FB200F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>
                <a:ln w="19050">
                  <a:solidFill>
                    <a:srgbClr val="FB200F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kern="10" dirty="0">
                <a:ln w="19050">
                  <a:solidFill>
                    <a:srgbClr val="FB200F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>
                <a:ln w="19050">
                  <a:solidFill>
                    <a:srgbClr val="FB200F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endParaRPr lang="en-US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33763" y="676278"/>
            <a:ext cx="709771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10" dirty="0" err="1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a, b, m    </a:t>
            </a:r>
            <a:endParaRPr lang="en-US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562" name="Object 5"/>
          <p:cNvGraphicFramePr>
            <a:graphicFrameLocks noChangeAspect="1"/>
          </p:cNvGraphicFramePr>
          <p:nvPr/>
        </p:nvGraphicFramePr>
        <p:xfrm>
          <a:off x="3011491" y="1357316"/>
          <a:ext cx="376237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3" name="Equation" r:id="rId9" imgW="76035" imgH="177415" progId="Equation.DSMT4">
                  <p:embed/>
                </p:oleObj>
              </mc:Choice>
              <mc:Fallback>
                <p:oleObj name="Equation" r:id="rId9" imgW="7603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1491" y="1357316"/>
                        <a:ext cx="376237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6770658"/>
              </p:ext>
            </p:extLst>
          </p:nvPr>
        </p:nvGraphicFramePr>
        <p:xfrm>
          <a:off x="5738813" y="627180"/>
          <a:ext cx="101600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4" name="Equation" r:id="rId11" imgW="279158" imgH="177646" progId="Equation.DSMT4">
                  <p:embed/>
                </p:oleObj>
              </mc:Choice>
              <mc:Fallback>
                <p:oleObj name="Equation" r:id="rId11" imgW="279158" imgH="1776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8813" y="627180"/>
                        <a:ext cx="1016000" cy="64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4" name="Object 7"/>
          <p:cNvGraphicFramePr>
            <a:graphicFrameLocks noChangeAspect="1"/>
          </p:cNvGraphicFramePr>
          <p:nvPr/>
        </p:nvGraphicFramePr>
        <p:xfrm>
          <a:off x="6554788" y="676275"/>
          <a:ext cx="1452562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5" name="Equation" r:id="rId13" imgW="431613" imgH="203112" progId="Equation.DSMT4">
                  <p:embed/>
                </p:oleObj>
              </mc:Choice>
              <mc:Fallback>
                <p:oleObj name="Equation" r:id="rId13" imgW="431613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4788" y="676275"/>
                        <a:ext cx="1452562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5" name="Object 9"/>
          <p:cNvGraphicFramePr>
            <a:graphicFrameLocks noChangeAspect="1"/>
          </p:cNvGraphicFramePr>
          <p:nvPr/>
        </p:nvGraphicFramePr>
        <p:xfrm>
          <a:off x="4621216" y="1357316"/>
          <a:ext cx="376237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6" name="Equation" r:id="rId15" imgW="376386" imgH="688946" progId="Equation.DSMT4">
                  <p:embed/>
                </p:oleObj>
              </mc:Choice>
              <mc:Fallback>
                <p:oleObj name="Equation" r:id="rId15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216" y="1357316"/>
                        <a:ext cx="376237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6" name="Object 10"/>
          <p:cNvGraphicFramePr>
            <a:graphicFrameLocks noChangeAspect="1"/>
          </p:cNvGraphicFramePr>
          <p:nvPr/>
        </p:nvGraphicFramePr>
        <p:xfrm>
          <a:off x="5407028" y="1570041"/>
          <a:ext cx="85407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7" name="Equation" r:id="rId16" imgW="190417" imgH="152334" progId="Equation.DSMT4">
                  <p:embed/>
                </p:oleObj>
              </mc:Choice>
              <mc:Fallback>
                <p:oleObj name="Equation" r:id="rId16" imgW="190417" imgH="15233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7028" y="1570041"/>
                        <a:ext cx="854075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7" name="Object 12"/>
          <p:cNvGraphicFramePr>
            <a:graphicFrameLocks noChangeAspect="1"/>
          </p:cNvGraphicFramePr>
          <p:nvPr/>
        </p:nvGraphicFramePr>
        <p:xfrm>
          <a:off x="7337425" y="1392241"/>
          <a:ext cx="37623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8" name="Equation" r:id="rId18" imgW="376386" imgH="688946" progId="Equation.DSMT4">
                  <p:embed/>
                </p:oleObj>
              </mc:Choice>
              <mc:Fallback>
                <p:oleObj name="Equation" r:id="rId18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7425" y="1392241"/>
                        <a:ext cx="376238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603503" y="2155828"/>
            <a:ext cx="7097713" cy="646113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   m </a:t>
            </a:r>
            <a:r>
              <a:rPr lang="en-US" sz="3600" kern="10" dirty="0" err="1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   m       (a - b)    m  (a    b)    </a:t>
            </a:r>
            <a:endParaRPr lang="en-US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569" name="Object 14"/>
          <p:cNvGraphicFramePr>
            <a:graphicFrameLocks noChangeAspect="1"/>
          </p:cNvGraphicFramePr>
          <p:nvPr/>
        </p:nvGraphicFramePr>
        <p:xfrm>
          <a:off x="3011491" y="2078041"/>
          <a:ext cx="376237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9" name="Equation" r:id="rId19" imgW="76035" imgH="177415" progId="Equation.DSMT4">
                  <p:embed/>
                </p:oleObj>
              </mc:Choice>
              <mc:Fallback>
                <p:oleObj name="Equation" r:id="rId19" imgW="7603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1491" y="2078041"/>
                        <a:ext cx="376237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0" name="Object 15"/>
          <p:cNvGraphicFramePr>
            <a:graphicFrameLocks noChangeAspect="1"/>
          </p:cNvGraphicFramePr>
          <p:nvPr/>
        </p:nvGraphicFramePr>
        <p:xfrm>
          <a:off x="4621216" y="2078041"/>
          <a:ext cx="376237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0" name="Equation" r:id="rId21" imgW="376386" imgH="688946" progId="Equation.DSMT4">
                  <p:embed/>
                </p:oleObj>
              </mc:Choice>
              <mc:Fallback>
                <p:oleObj name="Equation" r:id="rId21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216" y="2078041"/>
                        <a:ext cx="376237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1" name="Object 16"/>
          <p:cNvGraphicFramePr>
            <a:graphicFrameLocks noChangeAspect="1"/>
          </p:cNvGraphicFramePr>
          <p:nvPr/>
        </p:nvGraphicFramePr>
        <p:xfrm>
          <a:off x="5407028" y="2290766"/>
          <a:ext cx="85407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1" name="Equation" r:id="rId22" imgW="190417" imgH="152334" progId="Equation.DSMT4">
                  <p:embed/>
                </p:oleObj>
              </mc:Choice>
              <mc:Fallback>
                <p:oleObj name="Equation" r:id="rId22" imgW="190417" imgH="15233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7028" y="2290766"/>
                        <a:ext cx="854075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2" name="Object 17"/>
          <p:cNvGraphicFramePr>
            <a:graphicFrameLocks noChangeAspect="1"/>
          </p:cNvGraphicFramePr>
          <p:nvPr/>
        </p:nvGraphicFramePr>
        <p:xfrm>
          <a:off x="7337425" y="2058991"/>
          <a:ext cx="37623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2" name="Equation" r:id="rId24" imgW="376386" imgH="688946" progId="Equation.DSMT4">
                  <p:embed/>
                </p:oleObj>
              </mc:Choice>
              <mc:Fallback>
                <p:oleObj name="Equation" r:id="rId24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7425" y="2058991"/>
                        <a:ext cx="376238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3" name="Object 18"/>
          <p:cNvGraphicFramePr>
            <a:graphicFrameLocks noChangeAspect="1"/>
          </p:cNvGraphicFramePr>
          <p:nvPr/>
        </p:nvGraphicFramePr>
        <p:xfrm>
          <a:off x="8535991" y="2236791"/>
          <a:ext cx="503237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3" name="Equation" r:id="rId25" imgW="126835" imgH="152202" progId="Equation.DSMT4">
                  <p:embed/>
                </p:oleObj>
              </mc:Choice>
              <mc:Fallback>
                <p:oleObj name="Equation" r:id="rId25" imgW="126835" imgH="15220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5991" y="2236791"/>
                        <a:ext cx="503237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589216" y="2879728"/>
            <a:ext cx="7927975" cy="646113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   m,  b   m </a:t>
            </a:r>
            <a:r>
              <a:rPr lang="en-US" sz="3600" kern="10" dirty="0" err="1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c    m       (a + b + c)   m     </a:t>
            </a:r>
            <a:endParaRPr lang="en-US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575" name="Object 20"/>
          <p:cNvGraphicFramePr>
            <a:graphicFrameLocks noChangeAspect="1"/>
          </p:cNvGraphicFramePr>
          <p:nvPr/>
        </p:nvGraphicFramePr>
        <p:xfrm>
          <a:off x="3011491" y="2774950"/>
          <a:ext cx="376237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4" name="Equation" r:id="rId27" imgW="76035" imgH="177415" progId="Equation.DSMT4">
                  <p:embed/>
                </p:oleObj>
              </mc:Choice>
              <mc:Fallback>
                <p:oleObj name="Equation" r:id="rId27" imgW="7603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1491" y="2774950"/>
                        <a:ext cx="376237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6" name="Object 21"/>
          <p:cNvGraphicFramePr>
            <a:graphicFrameLocks noChangeAspect="1"/>
          </p:cNvGraphicFramePr>
          <p:nvPr/>
        </p:nvGraphicFramePr>
        <p:xfrm>
          <a:off x="4330700" y="2790828"/>
          <a:ext cx="37623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5" name="Equation" r:id="rId28" imgW="376386" imgH="688946" progId="Equation.DSMT4">
                  <p:embed/>
                </p:oleObj>
              </mc:Choice>
              <mc:Fallback>
                <p:oleObj name="Equation" r:id="rId28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0700" y="2790828"/>
                        <a:ext cx="376238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7" name="Object 22"/>
          <p:cNvGraphicFramePr>
            <a:graphicFrameLocks noChangeAspect="1"/>
          </p:cNvGraphicFramePr>
          <p:nvPr/>
        </p:nvGraphicFramePr>
        <p:xfrm>
          <a:off x="6754813" y="2909891"/>
          <a:ext cx="855662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6" name="Equation" r:id="rId29" imgW="190417" imgH="152334" progId="Equation.DSMT4">
                  <p:embed/>
                </p:oleObj>
              </mc:Choice>
              <mc:Fallback>
                <p:oleObj name="Equation" r:id="rId29" imgW="190417" imgH="15233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4813" y="2909891"/>
                        <a:ext cx="855662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8" name="Object 25"/>
          <p:cNvGraphicFramePr>
            <a:graphicFrameLocks noChangeAspect="1"/>
          </p:cNvGraphicFramePr>
          <p:nvPr/>
        </p:nvGraphicFramePr>
        <p:xfrm>
          <a:off x="6029325" y="2828928"/>
          <a:ext cx="37623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7" name="Equation" r:id="rId30" imgW="376386" imgH="688946" progId="Equation.DSMT4">
                  <p:embed/>
                </p:oleObj>
              </mc:Choice>
              <mc:Fallback>
                <p:oleObj name="Equation" r:id="rId30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9325" y="2828928"/>
                        <a:ext cx="376238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9" name="Object 26"/>
          <p:cNvGraphicFramePr>
            <a:graphicFrameLocks noChangeAspect="1"/>
          </p:cNvGraphicFramePr>
          <p:nvPr/>
        </p:nvGraphicFramePr>
        <p:xfrm>
          <a:off x="9542466" y="2817816"/>
          <a:ext cx="376237" cy="68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8" name="Equation" r:id="rId32" imgW="376386" imgH="687504" progId="Equation.DSMT4">
                  <p:embed/>
                </p:oleObj>
              </mc:Choice>
              <mc:Fallback>
                <p:oleObj name="Equation" r:id="rId32" imgW="376386" imgH="68750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2466" y="2817816"/>
                        <a:ext cx="376237" cy="68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617788" y="3586163"/>
            <a:ext cx="7097712" cy="646112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   m </a:t>
            </a:r>
            <a:r>
              <a:rPr lang="en-US" sz="3600" kern="10" dirty="0" err="1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   m       (a + b)    m     </a:t>
            </a:r>
            <a:endParaRPr lang="en-US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581" name="Object 28"/>
          <p:cNvGraphicFramePr>
            <a:graphicFrameLocks noChangeAspect="1"/>
          </p:cNvGraphicFramePr>
          <p:nvPr/>
        </p:nvGraphicFramePr>
        <p:xfrm>
          <a:off x="2997200" y="3506791"/>
          <a:ext cx="37623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9" name="Equation" r:id="rId34" imgW="76035" imgH="177415" progId="Equation.DSMT4">
                  <p:embed/>
                </p:oleObj>
              </mc:Choice>
              <mc:Fallback>
                <p:oleObj name="Equation" r:id="rId34" imgW="7603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7200" y="3506791"/>
                        <a:ext cx="376238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2" name="Object 29"/>
          <p:cNvGraphicFramePr>
            <a:graphicFrameLocks noChangeAspect="1"/>
          </p:cNvGraphicFramePr>
          <p:nvPr/>
        </p:nvGraphicFramePr>
        <p:xfrm>
          <a:off x="4591050" y="3492503"/>
          <a:ext cx="37623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0" name="Equation" r:id="rId36" imgW="376386" imgH="688946" progId="Equation.DSMT4">
                  <p:embed/>
                </p:oleObj>
              </mc:Choice>
              <mc:Fallback>
                <p:oleObj name="Equation" r:id="rId36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1050" y="3492503"/>
                        <a:ext cx="376238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3" name="Object 30"/>
          <p:cNvGraphicFramePr>
            <a:graphicFrameLocks noChangeAspect="1"/>
          </p:cNvGraphicFramePr>
          <p:nvPr/>
        </p:nvGraphicFramePr>
        <p:xfrm>
          <a:off x="5392741" y="3649666"/>
          <a:ext cx="85407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1" name="Equation" r:id="rId37" imgW="190417" imgH="152334" progId="Equation.DSMT4">
                  <p:embed/>
                </p:oleObj>
              </mc:Choice>
              <mc:Fallback>
                <p:oleObj name="Equation" r:id="rId37" imgW="190417" imgH="15233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2741" y="3649666"/>
                        <a:ext cx="854075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4" name="Object 31"/>
          <p:cNvGraphicFramePr>
            <a:graphicFrameLocks noChangeAspect="1"/>
          </p:cNvGraphicFramePr>
          <p:nvPr/>
        </p:nvGraphicFramePr>
        <p:xfrm>
          <a:off x="7386641" y="3468691"/>
          <a:ext cx="376237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2" name="Equation" r:id="rId39" imgW="376386" imgH="688946" progId="Equation.DSMT4">
                  <p:embed/>
                </p:oleObj>
              </mc:Choice>
              <mc:Fallback>
                <p:oleObj name="Equation" r:id="rId39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6641" y="3468691"/>
                        <a:ext cx="376237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585" name="Straight Connector 33"/>
          <p:cNvCxnSpPr>
            <a:cxnSpLocks noChangeShapeType="1"/>
          </p:cNvCxnSpPr>
          <p:nvPr/>
        </p:nvCxnSpPr>
        <p:spPr bwMode="auto">
          <a:xfrm flipH="1">
            <a:off x="3003553" y="3738563"/>
            <a:ext cx="252413" cy="309562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86" name="Straight Connector 34"/>
          <p:cNvCxnSpPr>
            <a:cxnSpLocks noChangeShapeType="1"/>
          </p:cNvCxnSpPr>
          <p:nvPr/>
        </p:nvCxnSpPr>
        <p:spPr bwMode="auto">
          <a:xfrm flipH="1">
            <a:off x="7397750" y="3705228"/>
            <a:ext cx="254000" cy="30956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3587" name="Object 38"/>
          <p:cNvGraphicFramePr>
            <a:graphicFrameLocks noChangeAspect="1"/>
          </p:cNvGraphicFramePr>
          <p:nvPr/>
        </p:nvGraphicFramePr>
        <p:xfrm>
          <a:off x="5407028" y="4435478"/>
          <a:ext cx="85407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3" name="Equation" r:id="rId40" imgW="190417" imgH="152334" progId="Equation.DSMT4">
                  <p:embed/>
                </p:oleObj>
              </mc:Choice>
              <mc:Fallback>
                <p:oleObj name="Equation" r:id="rId40" imgW="190417" imgH="15233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7028" y="4435478"/>
                        <a:ext cx="854075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588" name="Straight Connector 40"/>
          <p:cNvCxnSpPr>
            <a:cxnSpLocks noChangeShapeType="1"/>
          </p:cNvCxnSpPr>
          <p:nvPr/>
        </p:nvCxnSpPr>
        <p:spPr bwMode="auto">
          <a:xfrm flipH="1">
            <a:off x="3032128" y="4464053"/>
            <a:ext cx="252413" cy="30956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2589213" y="5130803"/>
            <a:ext cx="7097712" cy="646113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   m </a:t>
            </a:r>
            <a:r>
              <a:rPr lang="en-US" sz="3600" kern="10" dirty="0" err="1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   m       (a - b)    m  (a &gt; b)     </a:t>
            </a:r>
            <a:endParaRPr lang="en-US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590" name="Object 45"/>
          <p:cNvGraphicFramePr>
            <a:graphicFrameLocks noChangeAspect="1"/>
          </p:cNvGraphicFramePr>
          <p:nvPr/>
        </p:nvGraphicFramePr>
        <p:xfrm>
          <a:off x="4624391" y="5075241"/>
          <a:ext cx="376237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4" name="Equation" r:id="rId41" imgW="376386" imgH="688946" progId="Equation.DSMT4">
                  <p:embed/>
                </p:oleObj>
              </mc:Choice>
              <mc:Fallback>
                <p:oleObj name="Equation" r:id="rId41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4391" y="5075241"/>
                        <a:ext cx="376237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91" name="Object 46"/>
          <p:cNvGraphicFramePr>
            <a:graphicFrameLocks noChangeAspect="1"/>
          </p:cNvGraphicFramePr>
          <p:nvPr/>
        </p:nvGraphicFramePr>
        <p:xfrm>
          <a:off x="7269166" y="5056191"/>
          <a:ext cx="376237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5" name="Equation" r:id="rId42" imgW="376386" imgH="688946" progId="Equation.DSMT4">
                  <p:embed/>
                </p:oleObj>
              </mc:Choice>
              <mc:Fallback>
                <p:oleObj name="Equation" r:id="rId42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9166" y="5056191"/>
                        <a:ext cx="376237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592" name="Straight Connector 47"/>
          <p:cNvCxnSpPr>
            <a:cxnSpLocks noChangeShapeType="1"/>
          </p:cNvCxnSpPr>
          <p:nvPr/>
        </p:nvCxnSpPr>
        <p:spPr bwMode="auto">
          <a:xfrm flipH="1">
            <a:off x="7289800" y="5249863"/>
            <a:ext cx="254000" cy="360362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3593" name="Object 48"/>
          <p:cNvGraphicFramePr>
            <a:graphicFrameLocks noChangeAspect="1"/>
          </p:cNvGraphicFramePr>
          <p:nvPr/>
        </p:nvGraphicFramePr>
        <p:xfrm>
          <a:off x="2981325" y="5086353"/>
          <a:ext cx="37623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6" name="Equation" r:id="rId43" imgW="376386" imgH="688946" progId="Equation.DSMT4">
                  <p:embed/>
                </p:oleObj>
              </mc:Choice>
              <mc:Fallback>
                <p:oleObj name="Equation" r:id="rId43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1325" y="5086353"/>
                        <a:ext cx="376238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594" name="Straight Connector 49"/>
          <p:cNvCxnSpPr>
            <a:cxnSpLocks noChangeShapeType="1"/>
          </p:cNvCxnSpPr>
          <p:nvPr/>
        </p:nvCxnSpPr>
        <p:spPr bwMode="auto">
          <a:xfrm flipH="1">
            <a:off x="4624388" y="5316538"/>
            <a:ext cx="254000" cy="309562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3595" name="Object 52"/>
          <p:cNvGraphicFramePr>
            <a:graphicFrameLocks noChangeAspect="1"/>
          </p:cNvGraphicFramePr>
          <p:nvPr/>
        </p:nvGraphicFramePr>
        <p:xfrm>
          <a:off x="5394328" y="5260978"/>
          <a:ext cx="855663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7" name="Equation" r:id="rId44" imgW="854964" imgH="512293" progId="Equation.DSMT4">
                  <p:embed/>
                </p:oleObj>
              </mc:Choice>
              <mc:Fallback>
                <p:oleObj name="Equation" r:id="rId44" imgW="854964" imgH="51229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4328" y="5260978"/>
                        <a:ext cx="855663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2589216" y="5899153"/>
            <a:ext cx="7927975" cy="646113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   m,  b   m </a:t>
            </a:r>
            <a:r>
              <a:rPr lang="en-US" sz="3600" kern="10" dirty="0" err="1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kern="1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c    m       (a + b + c)   m     </a:t>
            </a:r>
            <a:endParaRPr lang="en-US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597" name="Object 54"/>
          <p:cNvGraphicFramePr>
            <a:graphicFrameLocks noChangeAspect="1"/>
          </p:cNvGraphicFramePr>
          <p:nvPr/>
        </p:nvGraphicFramePr>
        <p:xfrm>
          <a:off x="3011491" y="5840416"/>
          <a:ext cx="376237" cy="68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8" name="Equation" r:id="rId46" imgW="76035" imgH="177415" progId="Equation.DSMT4">
                  <p:embed/>
                </p:oleObj>
              </mc:Choice>
              <mc:Fallback>
                <p:oleObj name="Equation" r:id="rId46" imgW="7603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1491" y="5840416"/>
                        <a:ext cx="376237" cy="68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98" name="Object 55"/>
          <p:cNvGraphicFramePr>
            <a:graphicFrameLocks noChangeAspect="1"/>
          </p:cNvGraphicFramePr>
          <p:nvPr/>
        </p:nvGraphicFramePr>
        <p:xfrm>
          <a:off x="4330700" y="5800728"/>
          <a:ext cx="37623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9" name="Equation" r:id="rId47" imgW="376386" imgH="688946" progId="Equation.DSMT4">
                  <p:embed/>
                </p:oleObj>
              </mc:Choice>
              <mc:Fallback>
                <p:oleObj name="Equation" r:id="rId47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0700" y="5800728"/>
                        <a:ext cx="376238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99" name="Object 56"/>
          <p:cNvGraphicFramePr>
            <a:graphicFrameLocks noChangeAspect="1"/>
          </p:cNvGraphicFramePr>
          <p:nvPr/>
        </p:nvGraphicFramePr>
        <p:xfrm>
          <a:off x="6754813" y="6016628"/>
          <a:ext cx="855662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0" name="Equation" r:id="rId48" imgW="190417" imgH="152334" progId="Equation.DSMT4">
                  <p:embed/>
                </p:oleObj>
              </mc:Choice>
              <mc:Fallback>
                <p:oleObj name="Equation" r:id="rId48" imgW="190417" imgH="15233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4813" y="6016628"/>
                        <a:ext cx="855662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00" name="Object 58"/>
          <p:cNvGraphicFramePr>
            <a:graphicFrameLocks noChangeAspect="1"/>
          </p:cNvGraphicFramePr>
          <p:nvPr/>
        </p:nvGraphicFramePr>
        <p:xfrm>
          <a:off x="6032500" y="5824541"/>
          <a:ext cx="37623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1" name="Equation" r:id="rId49" imgW="376386" imgH="688946" progId="Equation.DSMT4">
                  <p:embed/>
                </p:oleObj>
              </mc:Choice>
              <mc:Fallback>
                <p:oleObj name="Equation" r:id="rId49" imgW="376386" imgH="6889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0" y="5824541"/>
                        <a:ext cx="376238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01" name="Object 59"/>
          <p:cNvGraphicFramePr>
            <a:graphicFrameLocks noChangeAspect="1"/>
          </p:cNvGraphicFramePr>
          <p:nvPr/>
        </p:nvGraphicFramePr>
        <p:xfrm>
          <a:off x="9526591" y="5815016"/>
          <a:ext cx="376237" cy="68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2" name="Equation" r:id="rId50" imgW="376386" imgH="687504" progId="Equation.DSMT4">
                  <p:embed/>
                </p:oleObj>
              </mc:Choice>
              <mc:Fallback>
                <p:oleObj name="Equation" r:id="rId50" imgW="376386" imgH="68750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6591" y="5815016"/>
                        <a:ext cx="376237" cy="68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602" name="Straight Connector 60"/>
          <p:cNvCxnSpPr>
            <a:cxnSpLocks noChangeShapeType="1"/>
          </p:cNvCxnSpPr>
          <p:nvPr/>
        </p:nvCxnSpPr>
        <p:spPr bwMode="auto">
          <a:xfrm flipH="1">
            <a:off x="3016253" y="6045200"/>
            <a:ext cx="296863" cy="34925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603" name="Straight Connector 110"/>
          <p:cNvCxnSpPr>
            <a:cxnSpLocks noChangeShapeType="1"/>
          </p:cNvCxnSpPr>
          <p:nvPr/>
        </p:nvCxnSpPr>
        <p:spPr bwMode="auto">
          <a:xfrm flipH="1">
            <a:off x="9523413" y="6034088"/>
            <a:ext cx="252412" cy="360362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92423584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8" y="0"/>
            <a:ext cx="12192000" cy="6541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166" y="443525"/>
            <a:ext cx="3164098" cy="7498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30599" y="1096818"/>
            <a:ext cx="93484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14350" indent="-514350">
              <a:buFontTx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+ 81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514350" indent="-514350">
              <a:buFontTx/>
              <a:buAutoNum type="alphaLcParenR"/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+ 28 -12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30599" y="3031126"/>
            <a:ext cx="91913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 x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+ 45 + x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endParaRPr lang="en-US" sz="2800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4758068"/>
              </p:ext>
            </p:extLst>
          </p:nvPr>
        </p:nvGraphicFramePr>
        <p:xfrm>
          <a:off x="4818918" y="3031126"/>
          <a:ext cx="2988652" cy="597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Equation" r:id="rId5" imgW="939600" imgH="253800" progId="Equation.DSMT4">
                  <p:embed/>
                </p:oleObj>
              </mc:Choice>
              <mc:Fallback>
                <p:oleObj name="Equation" r:id="rId5" imgW="9396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8918" y="3031126"/>
                        <a:ext cx="2988652" cy="5978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7171" y="3689395"/>
            <a:ext cx="2658575" cy="182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40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8" y="0"/>
            <a:ext cx="12192000" cy="6541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405572" y="752894"/>
            <a:ext cx="9441432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6B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nữ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6B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HD: (16 + 20)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6B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HD: (16 + 20)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2679" y="4005918"/>
            <a:ext cx="2658575" cy="182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3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71693"/>
            <a:ext cx="10972800" cy="4857415"/>
          </a:xfrm>
        </p:spPr>
      </p:pic>
      <p:pic>
        <p:nvPicPr>
          <p:cNvPr id="3" name="Content Placeholder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541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91" y="484736"/>
            <a:ext cx="9841889" cy="45416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4033" y="4111426"/>
            <a:ext cx="2658575" cy="182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08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ChangeArrowheads="1"/>
          </p:cNvSpPr>
          <p:nvPr/>
        </p:nvSpPr>
        <p:spPr bwMode="auto">
          <a:xfrm>
            <a:off x="1838325" y="1738316"/>
            <a:ext cx="8324850" cy="139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/>
            </a:r>
            <a:br>
              <a:rPr lang="en-US" altLang="en-US" sz="2800">
                <a:solidFill>
                  <a:srgbClr val="000000"/>
                </a:solidFill>
              </a:rPr>
            </a:br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170248" y="2232181"/>
            <a:ext cx="7932737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indent="450215">
              <a:lnSpc>
                <a:spcPct val="115000"/>
              </a:lnSpc>
              <a:spcBef>
                <a:spcPts val="0"/>
              </a:spcBef>
              <a:buFontTx/>
              <a:buNone/>
              <a:tabLst>
                <a:tab pos="457200" algn="l"/>
              </a:tabLst>
            </a:pPr>
            <a:r>
              <a:rPr lang="nl-NL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Tìm hiểu trước bài 9 </a:t>
            </a:r>
            <a:r>
              <a:rPr lang="vi-VN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nl-NL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vi-VN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hiệu chia hết”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4580" name="Group 7"/>
          <p:cNvGrpSpPr>
            <a:grpSpLocks/>
          </p:cNvGrpSpPr>
          <p:nvPr/>
        </p:nvGrpSpPr>
        <p:grpSpPr bwMode="auto">
          <a:xfrm>
            <a:off x="3111500" y="273053"/>
            <a:ext cx="6534150" cy="752475"/>
            <a:chOff x="900" y="2892"/>
            <a:chExt cx="4092" cy="607"/>
          </a:xfrm>
        </p:grpSpPr>
        <p:pic>
          <p:nvPicPr>
            <p:cNvPr id="24597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" y="2892"/>
              <a:ext cx="4092" cy="607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8" name="Text Box 9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937" y="3024"/>
              <a:ext cx="3911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en-US" altLang="en-US" dirty="0" err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Hướng</a:t>
              </a:r>
              <a:r>
                <a:rPr lang="en-US" altLang="en-US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dirty="0" err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dẫn</a:t>
              </a:r>
              <a:r>
                <a:rPr lang="en-US" altLang="en-US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dirty="0" err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tự</a:t>
              </a:r>
              <a:r>
                <a:rPr lang="en-US" altLang="en-US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dirty="0" err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học</a:t>
              </a:r>
              <a:r>
                <a:rPr lang="en-US" altLang="en-US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ở </a:t>
              </a:r>
              <a:r>
                <a:rPr lang="en-US" altLang="en-US" dirty="0" err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nhà</a:t>
              </a:r>
              <a:r>
                <a:rPr lang="en-US" altLang="en-US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2192341" y="1350964"/>
            <a:ext cx="7453311" cy="517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indent="450215">
              <a:lnSpc>
                <a:spcPct val="115000"/>
              </a:lnSpc>
              <a:spcBef>
                <a:spcPts val="0"/>
              </a:spcBef>
              <a:buFontTx/>
              <a:buNone/>
              <a:tabLst>
                <a:tab pos="457200" algn="l"/>
              </a:tabLst>
            </a:pPr>
            <a:r>
              <a:rPr lang="nl-NL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Ôn tập lại kiến thức về quan</a:t>
            </a:r>
            <a:r>
              <a:rPr lang="vi-VN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hệ chia hết và tính chất</a:t>
            </a:r>
            <a:r>
              <a:rPr lang="nl-NL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2207754" y="1819117"/>
            <a:ext cx="6140450" cy="517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indent="450215">
              <a:lnSpc>
                <a:spcPct val="115000"/>
              </a:lnSpc>
              <a:spcBef>
                <a:spcPts val="0"/>
              </a:spcBef>
              <a:buFontTx/>
              <a:buNone/>
              <a:tabLst>
                <a:tab pos="457200" algn="l"/>
              </a:tabLst>
            </a:pPr>
            <a:r>
              <a:rPr lang="nl-NL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Làm các bài tập </a:t>
            </a:r>
            <a:r>
              <a:rPr lang="nl-NL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2.4; </a:t>
            </a:r>
            <a:r>
              <a:rPr lang="nl-NL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2.5; </a:t>
            </a:r>
            <a:r>
              <a:rPr lang="vi-VN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2.6; 2.7; </a:t>
            </a:r>
            <a:r>
              <a:rPr lang="vi-VN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nl-NL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/sgk 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584" name="Text Box 13"/>
          <p:cNvSpPr txBox="1">
            <a:spLocks noChangeArrowheads="1"/>
          </p:cNvSpPr>
          <p:nvPr/>
        </p:nvSpPr>
        <p:spPr bwMode="auto">
          <a:xfrm>
            <a:off x="1741488" y="1393825"/>
            <a:ext cx="493712" cy="5286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ü"/>
            </a:pPr>
            <a:r>
              <a:rPr lang="en-US" altLang="en-US" sz="2800" b="1" dirty="0">
                <a:solidFill>
                  <a:srgbClr val="FFFFFF"/>
                </a:solidFill>
              </a:rPr>
              <a:t>f</a:t>
            </a:r>
          </a:p>
        </p:txBody>
      </p:sp>
      <p:sp>
        <p:nvSpPr>
          <p:cNvPr id="24585" name="Text Box 16"/>
          <p:cNvSpPr txBox="1">
            <a:spLocks noChangeArrowheads="1"/>
          </p:cNvSpPr>
          <p:nvPr/>
        </p:nvSpPr>
        <p:spPr bwMode="auto">
          <a:xfrm>
            <a:off x="1727203" y="1885950"/>
            <a:ext cx="493713" cy="5286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ü"/>
            </a:pPr>
            <a:r>
              <a:rPr lang="en-US" altLang="en-US" sz="2800" b="1">
                <a:solidFill>
                  <a:srgbClr val="FFFFFF"/>
                </a:solidFill>
              </a:rPr>
              <a:t>f</a:t>
            </a:r>
          </a:p>
        </p:txBody>
      </p:sp>
      <p:sp>
        <p:nvSpPr>
          <p:cNvPr id="24586" name="Text Box 17"/>
          <p:cNvSpPr txBox="1">
            <a:spLocks noChangeArrowheads="1"/>
          </p:cNvSpPr>
          <p:nvPr/>
        </p:nvSpPr>
        <p:spPr bwMode="auto">
          <a:xfrm>
            <a:off x="1727203" y="2452691"/>
            <a:ext cx="493713" cy="5286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ü"/>
            </a:pPr>
            <a:r>
              <a:rPr lang="en-US" altLang="en-US" sz="2800" b="1">
                <a:solidFill>
                  <a:srgbClr val="FFFFFF"/>
                </a:solidFill>
              </a:rPr>
              <a:t>f</a:t>
            </a:r>
          </a:p>
        </p:txBody>
      </p:sp>
      <p:pic>
        <p:nvPicPr>
          <p:cNvPr id="24588" name="Picture 20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8152" y="1674750"/>
            <a:ext cx="128587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9" name="Picture 2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124450"/>
            <a:ext cx="22098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0" name="Picture 24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334000"/>
            <a:ext cx="16764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1" name="Picture 2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41" y="6108700"/>
            <a:ext cx="5202237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92" name="Group 26"/>
          <p:cNvGrpSpPr>
            <a:grpSpLocks/>
          </p:cNvGrpSpPr>
          <p:nvPr/>
        </p:nvGrpSpPr>
        <p:grpSpPr bwMode="auto">
          <a:xfrm>
            <a:off x="168812" y="85726"/>
            <a:ext cx="11788726" cy="6634163"/>
            <a:chOff x="54" y="54"/>
            <a:chExt cx="5630" cy="4179"/>
          </a:xfrm>
        </p:grpSpPr>
        <p:sp>
          <p:nvSpPr>
            <p:cNvPr id="24593" name="Line 27"/>
            <p:cNvSpPr>
              <a:spLocks noChangeShapeType="1"/>
            </p:cNvSpPr>
            <p:nvPr/>
          </p:nvSpPr>
          <p:spPr bwMode="auto">
            <a:xfrm>
              <a:off x="103" y="4233"/>
              <a:ext cx="5513" cy="0"/>
            </a:xfrm>
            <a:prstGeom prst="line">
              <a:avLst/>
            </a:prstGeom>
            <a:noFill/>
            <a:ln w="76200" cmpd="tri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594" name="Line 28"/>
            <p:cNvSpPr>
              <a:spLocks noChangeShapeType="1"/>
            </p:cNvSpPr>
            <p:nvPr/>
          </p:nvSpPr>
          <p:spPr bwMode="auto">
            <a:xfrm>
              <a:off x="54" y="128"/>
              <a:ext cx="0" cy="4014"/>
            </a:xfrm>
            <a:prstGeom prst="line">
              <a:avLst/>
            </a:prstGeom>
            <a:noFill/>
            <a:ln w="76200" cmpd="tri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595" name="Line 29"/>
            <p:cNvSpPr>
              <a:spLocks noChangeShapeType="1"/>
            </p:cNvSpPr>
            <p:nvPr/>
          </p:nvSpPr>
          <p:spPr bwMode="auto">
            <a:xfrm>
              <a:off x="5684" y="137"/>
              <a:ext cx="0" cy="4014"/>
            </a:xfrm>
            <a:prstGeom prst="line">
              <a:avLst/>
            </a:prstGeom>
            <a:noFill/>
            <a:ln w="76200" cmpd="tri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596" name="Line 30"/>
            <p:cNvSpPr>
              <a:spLocks noChangeShapeType="1"/>
            </p:cNvSpPr>
            <p:nvPr/>
          </p:nvSpPr>
          <p:spPr bwMode="auto">
            <a:xfrm>
              <a:off x="112" y="54"/>
              <a:ext cx="5513" cy="0"/>
            </a:xfrm>
            <a:prstGeom prst="line">
              <a:avLst/>
            </a:prstGeom>
            <a:noFill/>
            <a:ln w="76200" cmpd="tri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5756" y="3890900"/>
            <a:ext cx="2658575" cy="182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09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/>
      <p:bldP spid="28682" grpId="0"/>
      <p:bldP spid="28683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E4E49EB0-FB00-41F5-9359-4843D783A23D}"/>
    </a:ext>
  </a:extLst>
</a:theme>
</file>

<file path=ppt/theme/theme3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E4E49EB0-FB00-41F5-9359-4843D783A23D}"/>
    </a:ext>
  </a:extLst>
</a:theme>
</file>

<file path=ppt/theme/theme4.xml><?xml version="1.0" encoding="utf-8"?>
<a:theme xmlns:a="http://schemas.openxmlformats.org/drawingml/2006/main" name="6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E4E49EB0-FB00-41F5-9359-4843D783A23D}"/>
    </a:ext>
  </a:extLst>
</a:theme>
</file>

<file path=ppt/theme/theme5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.VnTime"/>
        <a:ea typeface=""/>
        <a:cs typeface=""/>
      </a:majorFont>
      <a:minorFont>
        <a:latin typeface=".VnTim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.VnTime" panose="020B7200000000000000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.VnTime" panose="020B7200000000000000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.VnTime"/>
        <a:ea typeface=""/>
        <a:cs typeface=""/>
      </a:majorFont>
      <a:minorFont>
        <a:latin typeface=".VnTim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.VnTime" panose="020B7200000000000000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.VnTime" panose="020B7200000000000000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</TotalTime>
  <Words>2169</Words>
  <Application>Microsoft Office PowerPoint</Application>
  <PresentationFormat>Custom</PresentationFormat>
  <Paragraphs>197</Paragraphs>
  <Slides>41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Custom Design</vt:lpstr>
      <vt:lpstr>Organic</vt:lpstr>
      <vt:lpstr>1_Organic</vt:lpstr>
      <vt:lpstr>6_Organic</vt:lpstr>
      <vt:lpstr>6_Default Design</vt:lpstr>
      <vt:lpstr>7_Default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thuvienhoclieu.com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thuvienhoclieu.com</dc:title>
  <dc:creator>thuvienhoclieu.com</dc:creator>
  <cp:keywords>thuvienhoclieu.com</cp:keywords>
  <dc:description>thuvienhoclieu.com</dc:description>
  <cp:lastModifiedBy>Tien Ich May Tinh</cp:lastModifiedBy>
  <cp:revision>1</cp:revision>
  <dcterms:created xsi:type="dcterms:W3CDTF">2021-07-02T10:12:53Z</dcterms:created>
  <dcterms:modified xsi:type="dcterms:W3CDTF">2021-08-30T09:38:58Z</dcterms:modified>
</cp:coreProperties>
</file>