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42"/>
  </p:notesMasterIdLst>
  <p:sldIdLst>
    <p:sldId id="266" r:id="rId3"/>
    <p:sldId id="267" r:id="rId4"/>
    <p:sldId id="257" r:id="rId5"/>
    <p:sldId id="260" r:id="rId6"/>
    <p:sldId id="258" r:id="rId7"/>
    <p:sldId id="269" r:id="rId8"/>
    <p:sldId id="285" r:id="rId9"/>
    <p:sldId id="284" r:id="rId10"/>
    <p:sldId id="288" r:id="rId11"/>
    <p:sldId id="290" r:id="rId12"/>
    <p:sldId id="291" r:id="rId13"/>
    <p:sldId id="292" r:id="rId14"/>
    <p:sldId id="289" r:id="rId15"/>
    <p:sldId id="293" r:id="rId16"/>
    <p:sldId id="294" r:id="rId17"/>
    <p:sldId id="295" r:id="rId18"/>
    <p:sldId id="296" r:id="rId19"/>
    <p:sldId id="297" r:id="rId20"/>
    <p:sldId id="298" r:id="rId21"/>
    <p:sldId id="299" r:id="rId22"/>
    <p:sldId id="300" r:id="rId23"/>
    <p:sldId id="301" r:id="rId24"/>
    <p:sldId id="302" r:id="rId25"/>
    <p:sldId id="303" r:id="rId26"/>
    <p:sldId id="304" r:id="rId27"/>
    <p:sldId id="305" r:id="rId28"/>
    <p:sldId id="306" r:id="rId29"/>
    <p:sldId id="307" r:id="rId30"/>
    <p:sldId id="308" r:id="rId31"/>
    <p:sldId id="309" r:id="rId32"/>
    <p:sldId id="310" r:id="rId33"/>
    <p:sldId id="311" r:id="rId34"/>
    <p:sldId id="312" r:id="rId35"/>
    <p:sldId id="313" r:id="rId36"/>
    <p:sldId id="314" r:id="rId37"/>
    <p:sldId id="315" r:id="rId38"/>
    <p:sldId id="316" r:id="rId39"/>
    <p:sldId id="317" r:id="rId40"/>
    <p:sldId id="318" r:id="rId41"/>
  </p:sldIdLst>
  <p:sldSz cx="14630400" cy="8229600"/>
  <p:notesSz cx="6858000" cy="9144000"/>
  <p:defaultTextStyle>
    <a:defPPr>
      <a:defRPr lang="en-US"/>
    </a:defPPr>
    <a:lvl1pPr marL="0" algn="l" defTabSz="1097280" rtl="0" eaLnBrk="1" latinLnBrk="0" hangingPunct="1">
      <a:defRPr sz="2200" kern="1200">
        <a:solidFill>
          <a:schemeClr val="tx1"/>
        </a:solidFill>
        <a:latin typeface="+mn-lt"/>
        <a:ea typeface="+mn-ea"/>
        <a:cs typeface="+mn-cs"/>
      </a:defRPr>
    </a:lvl1pPr>
    <a:lvl2pPr marL="548640" algn="l" defTabSz="1097280" rtl="0" eaLnBrk="1" latinLnBrk="0" hangingPunct="1">
      <a:defRPr sz="2200" kern="1200">
        <a:solidFill>
          <a:schemeClr val="tx1"/>
        </a:solidFill>
        <a:latin typeface="+mn-lt"/>
        <a:ea typeface="+mn-ea"/>
        <a:cs typeface="+mn-cs"/>
      </a:defRPr>
    </a:lvl2pPr>
    <a:lvl3pPr marL="1097280" algn="l" defTabSz="1097280" rtl="0" eaLnBrk="1" latinLnBrk="0" hangingPunct="1">
      <a:defRPr sz="2200" kern="1200">
        <a:solidFill>
          <a:schemeClr val="tx1"/>
        </a:solidFill>
        <a:latin typeface="+mn-lt"/>
        <a:ea typeface="+mn-ea"/>
        <a:cs typeface="+mn-cs"/>
      </a:defRPr>
    </a:lvl3pPr>
    <a:lvl4pPr marL="1645920" algn="l" defTabSz="1097280" rtl="0" eaLnBrk="1" latinLnBrk="0" hangingPunct="1">
      <a:defRPr sz="2200" kern="1200">
        <a:solidFill>
          <a:schemeClr val="tx1"/>
        </a:solidFill>
        <a:latin typeface="+mn-lt"/>
        <a:ea typeface="+mn-ea"/>
        <a:cs typeface="+mn-cs"/>
      </a:defRPr>
    </a:lvl4pPr>
    <a:lvl5pPr marL="2194560" algn="l" defTabSz="1097280" rtl="0" eaLnBrk="1" latinLnBrk="0" hangingPunct="1">
      <a:defRPr sz="2200" kern="1200">
        <a:solidFill>
          <a:schemeClr val="tx1"/>
        </a:solidFill>
        <a:latin typeface="+mn-lt"/>
        <a:ea typeface="+mn-ea"/>
        <a:cs typeface="+mn-cs"/>
      </a:defRPr>
    </a:lvl5pPr>
    <a:lvl6pPr marL="2743200" algn="l" defTabSz="1097280" rtl="0" eaLnBrk="1" latinLnBrk="0" hangingPunct="1">
      <a:defRPr sz="2200" kern="1200">
        <a:solidFill>
          <a:schemeClr val="tx1"/>
        </a:solidFill>
        <a:latin typeface="+mn-lt"/>
        <a:ea typeface="+mn-ea"/>
        <a:cs typeface="+mn-cs"/>
      </a:defRPr>
    </a:lvl6pPr>
    <a:lvl7pPr marL="3291840" algn="l" defTabSz="1097280" rtl="0" eaLnBrk="1" latinLnBrk="0" hangingPunct="1">
      <a:defRPr sz="2200" kern="1200">
        <a:solidFill>
          <a:schemeClr val="tx1"/>
        </a:solidFill>
        <a:latin typeface="+mn-lt"/>
        <a:ea typeface="+mn-ea"/>
        <a:cs typeface="+mn-cs"/>
      </a:defRPr>
    </a:lvl7pPr>
    <a:lvl8pPr marL="3840480" algn="l" defTabSz="1097280" rtl="0" eaLnBrk="1" latinLnBrk="0" hangingPunct="1">
      <a:defRPr sz="2200" kern="1200">
        <a:solidFill>
          <a:schemeClr val="tx1"/>
        </a:solidFill>
        <a:latin typeface="+mn-lt"/>
        <a:ea typeface="+mn-ea"/>
        <a:cs typeface="+mn-cs"/>
      </a:defRPr>
    </a:lvl8pPr>
    <a:lvl9pPr marL="4389120" algn="l" defTabSz="1097280" rtl="0" eaLnBrk="1" latinLnBrk="0" hangingPunct="1">
      <a:defRPr sz="22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592">
          <p15:clr>
            <a:srgbClr val="A4A3A4"/>
          </p15:clr>
        </p15:guide>
        <p15:guide id="2" pos="460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95D4B"/>
    <a:srgbClr val="0097CC"/>
    <a:srgbClr val="165242"/>
    <a:srgbClr val="6C1263"/>
    <a:srgbClr val="661302"/>
    <a:srgbClr val="3E16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263" autoAdjust="0"/>
    <p:restoredTop sz="94660"/>
  </p:normalViewPr>
  <p:slideViewPr>
    <p:cSldViewPr snapToGrid="0">
      <p:cViewPr varScale="1">
        <p:scale>
          <a:sx n="61" d="100"/>
          <a:sy n="61" d="100"/>
        </p:scale>
        <p:origin x="-780" y="-96"/>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C6FCD7-EFBD-4423-A572-392E990DAE12}" type="datetimeFigureOut">
              <a:rPr lang="en-US" smtClean="0"/>
              <a:t>8/30/2021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37FF0D-3108-4406-A6C2-4DB64F82457E}" type="slidenum">
              <a:rPr lang="en-US" smtClean="0"/>
              <a:t>‹#›</a:t>
            </a:fld>
            <a:endParaRPr lang="en-US"/>
          </a:p>
        </p:txBody>
      </p:sp>
    </p:spTree>
    <p:extLst>
      <p:ext uri="{BB962C8B-B14F-4D97-AF65-F5344CB8AC3E}">
        <p14:creationId xmlns:p14="http://schemas.microsoft.com/office/powerpoint/2010/main" val="2667416654"/>
      </p:ext>
    </p:extLst>
  </p:cSld>
  <p:clrMap bg1="lt1" tx1="dk1" bg2="lt2" tx2="dk2" accent1="accent1" accent2="accent2" accent3="accent3" accent4="accent4" accent5="accent5" accent6="accent6" hlink="hlink" folHlink="folHlink"/>
  <p:notesStyle>
    <a:lvl1pPr marL="0" algn="l" defTabSz="1097280" rtl="0" eaLnBrk="1" latinLnBrk="0" hangingPunct="1">
      <a:defRPr sz="1400" kern="1200">
        <a:solidFill>
          <a:schemeClr val="tx1"/>
        </a:solidFill>
        <a:latin typeface="+mn-lt"/>
        <a:ea typeface="+mn-ea"/>
        <a:cs typeface="+mn-cs"/>
      </a:defRPr>
    </a:lvl1pPr>
    <a:lvl2pPr marL="548640" algn="l" defTabSz="1097280" rtl="0" eaLnBrk="1" latinLnBrk="0" hangingPunct="1">
      <a:defRPr sz="1400" kern="1200">
        <a:solidFill>
          <a:schemeClr val="tx1"/>
        </a:solidFill>
        <a:latin typeface="+mn-lt"/>
        <a:ea typeface="+mn-ea"/>
        <a:cs typeface="+mn-cs"/>
      </a:defRPr>
    </a:lvl2pPr>
    <a:lvl3pPr marL="1097280" algn="l" defTabSz="1097280" rtl="0" eaLnBrk="1" latinLnBrk="0" hangingPunct="1">
      <a:defRPr sz="1400" kern="1200">
        <a:solidFill>
          <a:schemeClr val="tx1"/>
        </a:solidFill>
        <a:latin typeface="+mn-lt"/>
        <a:ea typeface="+mn-ea"/>
        <a:cs typeface="+mn-cs"/>
      </a:defRPr>
    </a:lvl3pPr>
    <a:lvl4pPr marL="1645920" algn="l" defTabSz="1097280" rtl="0" eaLnBrk="1" latinLnBrk="0" hangingPunct="1">
      <a:defRPr sz="1400" kern="1200">
        <a:solidFill>
          <a:schemeClr val="tx1"/>
        </a:solidFill>
        <a:latin typeface="+mn-lt"/>
        <a:ea typeface="+mn-ea"/>
        <a:cs typeface="+mn-cs"/>
      </a:defRPr>
    </a:lvl4pPr>
    <a:lvl5pPr marL="2194560" algn="l" defTabSz="1097280" rtl="0" eaLnBrk="1" latinLnBrk="0" hangingPunct="1">
      <a:defRPr sz="1400" kern="1200">
        <a:solidFill>
          <a:schemeClr val="tx1"/>
        </a:solidFill>
        <a:latin typeface="+mn-lt"/>
        <a:ea typeface="+mn-ea"/>
        <a:cs typeface="+mn-cs"/>
      </a:defRPr>
    </a:lvl5pPr>
    <a:lvl6pPr marL="2743200" algn="l" defTabSz="1097280" rtl="0" eaLnBrk="1" latinLnBrk="0" hangingPunct="1">
      <a:defRPr sz="1400" kern="1200">
        <a:solidFill>
          <a:schemeClr val="tx1"/>
        </a:solidFill>
        <a:latin typeface="+mn-lt"/>
        <a:ea typeface="+mn-ea"/>
        <a:cs typeface="+mn-cs"/>
      </a:defRPr>
    </a:lvl6pPr>
    <a:lvl7pPr marL="3291840" algn="l" defTabSz="1097280" rtl="0" eaLnBrk="1" latinLnBrk="0" hangingPunct="1">
      <a:defRPr sz="1400" kern="1200">
        <a:solidFill>
          <a:schemeClr val="tx1"/>
        </a:solidFill>
        <a:latin typeface="+mn-lt"/>
        <a:ea typeface="+mn-ea"/>
        <a:cs typeface="+mn-cs"/>
      </a:defRPr>
    </a:lvl7pPr>
    <a:lvl8pPr marL="3840480" algn="l" defTabSz="1097280" rtl="0" eaLnBrk="1" latinLnBrk="0" hangingPunct="1">
      <a:defRPr sz="1400" kern="1200">
        <a:solidFill>
          <a:schemeClr val="tx1"/>
        </a:solidFill>
        <a:latin typeface="+mn-lt"/>
        <a:ea typeface="+mn-ea"/>
        <a:cs typeface="+mn-cs"/>
      </a:defRPr>
    </a:lvl8pPr>
    <a:lvl9pPr marL="4389120" algn="l" defTabSz="1097280"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t>13</a:t>
            </a:fld>
            <a:endParaRPr lang="zh-CN" altLang="en-US"/>
          </a:p>
        </p:txBody>
      </p:sp>
    </p:spTree>
    <p:extLst>
      <p:ext uri="{BB962C8B-B14F-4D97-AF65-F5344CB8AC3E}">
        <p14:creationId xmlns:p14="http://schemas.microsoft.com/office/powerpoint/2010/main" val="415640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4FCB7EC7-6610-4C5A-B94A-C0FE1DC1DB12}"/>
              </a:ext>
            </a:extLst>
          </p:cNvPr>
          <p:cNvSpPr>
            <a:spLocks noGrp="1"/>
          </p:cNvSpPr>
          <p:nvPr>
            <p:ph type="dt" sz="half" idx="10"/>
          </p:nvPr>
        </p:nvSpPr>
        <p:spPr/>
        <p:txBody>
          <a:bodyPr/>
          <a:lstStyle/>
          <a:p>
            <a:fld id="{5B0A1F14-DA11-4E43-87F3-BE07CCE51531}" type="datetime1">
              <a:rPr lang="en-US" smtClean="0"/>
              <a:t>8/30/2021</a:t>
            </a:fld>
            <a:endParaRPr lang="en-US"/>
          </a:p>
        </p:txBody>
      </p:sp>
      <p:sp>
        <p:nvSpPr>
          <p:cNvPr id="3" name="Footer Placeholder 2">
            <a:extLst>
              <a:ext uri="{FF2B5EF4-FFF2-40B4-BE49-F238E27FC236}">
                <a16:creationId xmlns:a16="http://schemas.microsoft.com/office/drawing/2014/main" xmlns="" id="{DD86F19C-D440-4F57-9BDC-07395BAFA97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38DEB811-DCFD-4CC2-A7DD-FDD13157F439}"/>
              </a:ext>
            </a:extLst>
          </p:cNvPr>
          <p:cNvSpPr>
            <a:spLocks noGrp="1"/>
          </p:cNvSpPr>
          <p:nvPr>
            <p:ph type="sldNum" sz="quarter" idx="12"/>
          </p:nvPr>
        </p:nvSpPr>
        <p:spPr/>
        <p:txBody>
          <a:bodyPr/>
          <a:lstStyle/>
          <a:p>
            <a:fld id="{F9C20B1D-C678-4C69-9E65-5611E138EDCC}" type="slidenum">
              <a:rPr lang="en-US" smtClean="0"/>
              <a:t>‹#›</a:t>
            </a:fld>
            <a:endParaRPr lang="en-US"/>
          </a:p>
        </p:txBody>
      </p:sp>
    </p:spTree>
    <p:extLst>
      <p:ext uri="{BB962C8B-B14F-4D97-AF65-F5344CB8AC3E}">
        <p14:creationId xmlns:p14="http://schemas.microsoft.com/office/powerpoint/2010/main" val="141139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61203219-0ED5-4CAD-8F16-4E3B3502CBBA}"/>
              </a:ext>
            </a:extLst>
          </p:cNvPr>
          <p:cNvSpPr>
            <a:spLocks noGrp="1"/>
          </p:cNvSpPr>
          <p:nvPr>
            <p:ph type="dt" sz="half" idx="10"/>
          </p:nvPr>
        </p:nvSpPr>
        <p:spPr/>
        <p:txBody>
          <a:bodyPr/>
          <a:lstStyle/>
          <a:p>
            <a:fld id="{D6D27D59-6977-44DD-8E4E-5EC5FBCC1A34}" type="datetime1">
              <a:rPr lang="en-US" smtClean="0"/>
              <a:t>8/30/2021</a:t>
            </a:fld>
            <a:endParaRPr lang="en-US"/>
          </a:p>
        </p:txBody>
      </p:sp>
      <p:sp>
        <p:nvSpPr>
          <p:cNvPr id="3" name="Footer Placeholder 2">
            <a:extLst>
              <a:ext uri="{FF2B5EF4-FFF2-40B4-BE49-F238E27FC236}">
                <a16:creationId xmlns:a16="http://schemas.microsoft.com/office/drawing/2014/main" xmlns="" id="{D9A89BAB-B41F-4760-996E-A658ABD611E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D385E896-6A31-4981-B626-05CE0AE3B74C}"/>
              </a:ext>
            </a:extLst>
          </p:cNvPr>
          <p:cNvSpPr>
            <a:spLocks noGrp="1"/>
          </p:cNvSpPr>
          <p:nvPr>
            <p:ph type="sldNum" sz="quarter" idx="12"/>
          </p:nvPr>
        </p:nvSpPr>
        <p:spPr/>
        <p:txBody>
          <a:bodyPr/>
          <a:lstStyle/>
          <a:p>
            <a:fld id="{F9C20B1D-C678-4C69-9E65-5611E138EDCC}" type="slidenum">
              <a:rPr lang="en-US" smtClean="0"/>
              <a:t>‹#›</a:t>
            </a:fld>
            <a:endParaRPr lang="en-US"/>
          </a:p>
        </p:txBody>
      </p:sp>
    </p:spTree>
    <p:extLst>
      <p:ext uri="{BB962C8B-B14F-4D97-AF65-F5344CB8AC3E}">
        <p14:creationId xmlns:p14="http://schemas.microsoft.com/office/powerpoint/2010/main" val="1618376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37454484-8038-40A1-A8F6-6E672B55E9E3}"/>
              </a:ext>
            </a:extLst>
          </p:cNvPr>
          <p:cNvSpPr>
            <a:spLocks noGrp="1"/>
          </p:cNvSpPr>
          <p:nvPr>
            <p:ph type="dt" sz="half" idx="10"/>
          </p:nvPr>
        </p:nvSpPr>
        <p:spPr/>
        <p:txBody>
          <a:bodyPr/>
          <a:lstStyle/>
          <a:p>
            <a:fld id="{0A829C2E-4D1E-4F59-91D1-95B83ABEEBF7}" type="datetime1">
              <a:rPr lang="en-US" smtClean="0"/>
              <a:t>8/30/2021</a:t>
            </a:fld>
            <a:endParaRPr lang="en-US"/>
          </a:p>
        </p:txBody>
      </p:sp>
      <p:sp>
        <p:nvSpPr>
          <p:cNvPr id="3" name="Footer Placeholder 2">
            <a:extLst>
              <a:ext uri="{FF2B5EF4-FFF2-40B4-BE49-F238E27FC236}">
                <a16:creationId xmlns:a16="http://schemas.microsoft.com/office/drawing/2014/main" xmlns="" id="{80FC74CE-79B6-4B2B-9C3C-FB9E11250DB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EBDF9EEF-DFF9-4634-AC52-6B7FC573CB9D}"/>
              </a:ext>
            </a:extLst>
          </p:cNvPr>
          <p:cNvSpPr>
            <a:spLocks noGrp="1"/>
          </p:cNvSpPr>
          <p:nvPr>
            <p:ph type="sldNum" sz="quarter" idx="12"/>
          </p:nvPr>
        </p:nvSpPr>
        <p:spPr/>
        <p:txBody>
          <a:bodyPr/>
          <a:lstStyle/>
          <a:p>
            <a:fld id="{F9C20B1D-C678-4C69-9E65-5611E138EDCC}" type="slidenum">
              <a:rPr lang="en-US" smtClean="0"/>
              <a:t>‹#›</a:t>
            </a:fld>
            <a:endParaRPr lang="en-US"/>
          </a:p>
        </p:txBody>
      </p:sp>
    </p:spTree>
    <p:extLst>
      <p:ext uri="{BB962C8B-B14F-4D97-AF65-F5344CB8AC3E}">
        <p14:creationId xmlns:p14="http://schemas.microsoft.com/office/powerpoint/2010/main" val="1859765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9E0CB401-6D82-4712-B9E2-C59E35209B0B}"/>
              </a:ext>
            </a:extLst>
          </p:cNvPr>
          <p:cNvSpPr>
            <a:spLocks noGrp="1"/>
          </p:cNvSpPr>
          <p:nvPr>
            <p:ph type="dt" sz="half" idx="10"/>
          </p:nvPr>
        </p:nvSpPr>
        <p:spPr/>
        <p:txBody>
          <a:bodyPr/>
          <a:lstStyle/>
          <a:p>
            <a:fld id="{2E746A1F-9E99-4E72-9D09-5F6A6C41B36D}" type="datetime1">
              <a:rPr lang="en-US" smtClean="0"/>
              <a:t>8/30/2021</a:t>
            </a:fld>
            <a:endParaRPr lang="en-US"/>
          </a:p>
        </p:txBody>
      </p:sp>
      <p:sp>
        <p:nvSpPr>
          <p:cNvPr id="3" name="Footer Placeholder 2">
            <a:extLst>
              <a:ext uri="{FF2B5EF4-FFF2-40B4-BE49-F238E27FC236}">
                <a16:creationId xmlns:a16="http://schemas.microsoft.com/office/drawing/2014/main" xmlns="" id="{7B04DB14-2C5A-43F3-8064-E7F713324EB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6B52E516-77F2-401D-B9B5-9210EF442DC4}"/>
              </a:ext>
            </a:extLst>
          </p:cNvPr>
          <p:cNvSpPr>
            <a:spLocks noGrp="1"/>
          </p:cNvSpPr>
          <p:nvPr>
            <p:ph type="sldNum" sz="quarter" idx="12"/>
          </p:nvPr>
        </p:nvSpPr>
        <p:spPr/>
        <p:txBody>
          <a:bodyPr/>
          <a:lstStyle/>
          <a:p>
            <a:fld id="{F9C20B1D-C678-4C69-9E65-5611E138EDCC}" type="slidenum">
              <a:rPr lang="en-US" smtClean="0"/>
              <a:t>‹#›</a:t>
            </a:fld>
            <a:endParaRPr lang="en-US"/>
          </a:p>
        </p:txBody>
      </p:sp>
    </p:spTree>
    <p:extLst>
      <p:ext uri="{BB962C8B-B14F-4D97-AF65-F5344CB8AC3E}">
        <p14:creationId xmlns:p14="http://schemas.microsoft.com/office/powerpoint/2010/main" val="2071896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F8139E17-5C6E-4A2B-BB0E-4DAE9E5CDF08}"/>
              </a:ext>
            </a:extLst>
          </p:cNvPr>
          <p:cNvSpPr>
            <a:spLocks noGrp="1"/>
          </p:cNvSpPr>
          <p:nvPr>
            <p:ph type="dt" sz="half" idx="10"/>
          </p:nvPr>
        </p:nvSpPr>
        <p:spPr/>
        <p:txBody>
          <a:bodyPr/>
          <a:lstStyle/>
          <a:p>
            <a:fld id="{2D83F7B2-BB06-4C2C-A0BF-C3C4D1F4133B}" type="datetime1">
              <a:rPr lang="en-US" smtClean="0"/>
              <a:t>8/30/2021</a:t>
            </a:fld>
            <a:endParaRPr lang="en-US"/>
          </a:p>
        </p:txBody>
      </p:sp>
      <p:sp>
        <p:nvSpPr>
          <p:cNvPr id="3" name="Footer Placeholder 2">
            <a:extLst>
              <a:ext uri="{FF2B5EF4-FFF2-40B4-BE49-F238E27FC236}">
                <a16:creationId xmlns:a16="http://schemas.microsoft.com/office/drawing/2014/main" xmlns="" id="{4B4A3704-8A44-465E-8FF3-26CB1F40A69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4FA5BFB1-52BA-4AC8-85AB-F8756C77D7BC}"/>
              </a:ext>
            </a:extLst>
          </p:cNvPr>
          <p:cNvSpPr>
            <a:spLocks noGrp="1"/>
          </p:cNvSpPr>
          <p:nvPr>
            <p:ph type="sldNum" sz="quarter" idx="12"/>
          </p:nvPr>
        </p:nvSpPr>
        <p:spPr/>
        <p:txBody>
          <a:bodyPr/>
          <a:lstStyle/>
          <a:p>
            <a:fld id="{F9C20B1D-C678-4C69-9E65-5611E138EDCC}" type="slidenum">
              <a:rPr lang="en-US" smtClean="0"/>
              <a:t>‹#›</a:t>
            </a:fld>
            <a:endParaRPr lang="en-US"/>
          </a:p>
        </p:txBody>
      </p:sp>
    </p:spTree>
    <p:extLst>
      <p:ext uri="{BB962C8B-B14F-4D97-AF65-F5344CB8AC3E}">
        <p14:creationId xmlns:p14="http://schemas.microsoft.com/office/powerpoint/2010/main" val="4294056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278126-957E-456B-A713-55B9F85CADAC}"/>
              </a:ext>
            </a:extLst>
          </p:cNvPr>
          <p:cNvSpPr>
            <a:spLocks noGrp="1"/>
          </p:cNvSpPr>
          <p:nvPr>
            <p:ph type="ctrTitle"/>
          </p:nvPr>
        </p:nvSpPr>
        <p:spPr>
          <a:xfrm>
            <a:off x="1828800" y="1346836"/>
            <a:ext cx="10972800" cy="2865120"/>
          </a:xfrm>
        </p:spPr>
        <p:txBody>
          <a:bodyPr anchor="b"/>
          <a:lstStyle>
            <a:lvl1pPr algn="ctr">
              <a:defRPr sz="7200"/>
            </a:lvl1pPr>
          </a:lstStyle>
          <a:p>
            <a:r>
              <a:rPr lang="en-US"/>
              <a:t>Click to edit Master title style</a:t>
            </a:r>
          </a:p>
        </p:txBody>
      </p:sp>
      <p:sp>
        <p:nvSpPr>
          <p:cNvPr id="3" name="Subtitle 2">
            <a:extLst>
              <a:ext uri="{FF2B5EF4-FFF2-40B4-BE49-F238E27FC236}">
                <a16:creationId xmlns:a16="http://schemas.microsoft.com/office/drawing/2014/main" xmlns="" id="{E5E64C3A-88B6-4634-9119-6BBD60F48D15}"/>
              </a:ext>
            </a:extLst>
          </p:cNvPr>
          <p:cNvSpPr>
            <a:spLocks noGrp="1"/>
          </p:cNvSpPr>
          <p:nvPr>
            <p:ph type="subTitle" idx="1"/>
          </p:nvPr>
        </p:nvSpPr>
        <p:spPr>
          <a:xfrm>
            <a:off x="1828800" y="4322446"/>
            <a:ext cx="10972800" cy="1986914"/>
          </a:xfrm>
        </p:spPr>
        <p:txBody>
          <a:bodyPr/>
          <a:lstStyle>
            <a:lvl1pPr marL="0" indent="0" algn="ctr">
              <a:buNone/>
              <a:defRPr sz="2900"/>
            </a:lvl1pPr>
            <a:lvl2pPr marL="548640" indent="0" algn="ctr">
              <a:buNone/>
              <a:defRPr sz="2400"/>
            </a:lvl2pPr>
            <a:lvl3pPr marL="1097280" indent="0" algn="ctr">
              <a:buNone/>
              <a:defRPr sz="2200"/>
            </a:lvl3pPr>
            <a:lvl4pPr marL="1645920" indent="0" algn="ctr">
              <a:buNone/>
              <a:defRPr sz="1900"/>
            </a:lvl4pPr>
            <a:lvl5pPr marL="2194560" indent="0" algn="ctr">
              <a:buNone/>
              <a:defRPr sz="1900"/>
            </a:lvl5pPr>
            <a:lvl6pPr marL="2743200" indent="0" algn="ctr">
              <a:buNone/>
              <a:defRPr sz="1900"/>
            </a:lvl6pPr>
            <a:lvl7pPr marL="3291840" indent="0" algn="ctr">
              <a:buNone/>
              <a:defRPr sz="1900"/>
            </a:lvl7pPr>
            <a:lvl8pPr marL="3840480" indent="0" algn="ctr">
              <a:buNone/>
              <a:defRPr sz="1900"/>
            </a:lvl8pPr>
            <a:lvl9pPr marL="4389120" indent="0" algn="ctr">
              <a:buNone/>
              <a:defRPr sz="1900"/>
            </a:lvl9pPr>
          </a:lstStyle>
          <a:p>
            <a:r>
              <a:rPr lang="en-US"/>
              <a:t>Click to edit Master subtitle style</a:t>
            </a:r>
          </a:p>
        </p:txBody>
      </p:sp>
      <p:sp>
        <p:nvSpPr>
          <p:cNvPr id="4" name="Date Placeholder 3">
            <a:extLst>
              <a:ext uri="{FF2B5EF4-FFF2-40B4-BE49-F238E27FC236}">
                <a16:creationId xmlns:a16="http://schemas.microsoft.com/office/drawing/2014/main" xmlns="" id="{2508CF0F-7A28-4E89-8649-EA96E636801D}"/>
              </a:ext>
            </a:extLst>
          </p:cNvPr>
          <p:cNvSpPr>
            <a:spLocks noGrp="1"/>
          </p:cNvSpPr>
          <p:nvPr>
            <p:ph type="dt" sz="half" idx="10"/>
          </p:nvPr>
        </p:nvSpPr>
        <p:spPr/>
        <p:txBody>
          <a:bodyPr/>
          <a:lstStyle/>
          <a:p>
            <a:fld id="{BB60B4DD-3B52-430D-B02C-39CE17E89983}" type="datetimeFigureOut">
              <a:rPr lang="en-US" smtClean="0"/>
              <a:t>8/30/2021</a:t>
            </a:fld>
            <a:endParaRPr lang="en-US"/>
          </a:p>
        </p:txBody>
      </p:sp>
      <p:sp>
        <p:nvSpPr>
          <p:cNvPr id="5" name="Footer Placeholder 4">
            <a:extLst>
              <a:ext uri="{FF2B5EF4-FFF2-40B4-BE49-F238E27FC236}">
                <a16:creationId xmlns:a16="http://schemas.microsoft.com/office/drawing/2014/main" xmlns="" id="{493E956D-9212-4285-9E8A-53BA5DA75B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46E3237-1755-403F-92F4-5247854DD5C5}"/>
              </a:ext>
            </a:extLst>
          </p:cNvPr>
          <p:cNvSpPr>
            <a:spLocks noGrp="1"/>
          </p:cNvSpPr>
          <p:nvPr>
            <p:ph type="sldNum" sz="quarter" idx="12"/>
          </p:nvPr>
        </p:nvSpPr>
        <p:spPr/>
        <p:txBody>
          <a:bodyPr/>
          <a:lstStyle/>
          <a:p>
            <a:fld id="{D4C8A4A5-A92A-4117-8570-6D55F6F444B2}" type="slidenum">
              <a:rPr lang="en-US" smtClean="0"/>
              <a:t>‹#›</a:t>
            </a:fld>
            <a:endParaRPr lang="en-US"/>
          </a:p>
        </p:txBody>
      </p:sp>
    </p:spTree>
    <p:extLst>
      <p:ext uri="{BB962C8B-B14F-4D97-AF65-F5344CB8AC3E}">
        <p14:creationId xmlns:p14="http://schemas.microsoft.com/office/powerpoint/2010/main" val="2035790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D6E509AE-84AC-4742-979C-3BC308C5F8F2}"/>
              </a:ext>
            </a:extLst>
          </p:cNvPr>
          <p:cNvSpPr>
            <a:spLocks noGrp="1"/>
          </p:cNvSpPr>
          <p:nvPr>
            <p:ph type="dt" sz="half" idx="10"/>
          </p:nvPr>
        </p:nvSpPr>
        <p:spPr/>
        <p:txBody>
          <a:bodyPr/>
          <a:lstStyle/>
          <a:p>
            <a:fld id="{BB60B4DD-3B52-430D-B02C-39CE17E89983}" type="datetimeFigureOut">
              <a:rPr lang="en-US" smtClean="0"/>
              <a:t>8/30/2021</a:t>
            </a:fld>
            <a:endParaRPr lang="en-US"/>
          </a:p>
        </p:txBody>
      </p:sp>
      <p:sp>
        <p:nvSpPr>
          <p:cNvPr id="3" name="Footer Placeholder 2">
            <a:extLst>
              <a:ext uri="{FF2B5EF4-FFF2-40B4-BE49-F238E27FC236}">
                <a16:creationId xmlns:a16="http://schemas.microsoft.com/office/drawing/2014/main" xmlns="" id="{564114DD-870D-4830-8FC9-344D9639F65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F563DDB3-1532-45CD-B361-DFE97386C1D7}"/>
              </a:ext>
            </a:extLst>
          </p:cNvPr>
          <p:cNvSpPr>
            <a:spLocks noGrp="1"/>
          </p:cNvSpPr>
          <p:nvPr>
            <p:ph type="sldNum" sz="quarter" idx="12"/>
          </p:nvPr>
        </p:nvSpPr>
        <p:spPr/>
        <p:txBody>
          <a:bodyPr/>
          <a:lstStyle/>
          <a:p>
            <a:fld id="{D4C8A4A5-A92A-4117-8570-6D55F6F444B2}" type="slidenum">
              <a:rPr lang="en-US" smtClean="0"/>
              <a:t>‹#›</a:t>
            </a:fld>
            <a:endParaRPr lang="en-US"/>
          </a:p>
        </p:txBody>
      </p:sp>
    </p:spTree>
    <p:extLst>
      <p:ext uri="{BB962C8B-B14F-4D97-AF65-F5344CB8AC3E}">
        <p14:creationId xmlns:p14="http://schemas.microsoft.com/office/powerpoint/2010/main" val="3096563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498B41A-B8E0-4D65-9AD5-CAC9AA41014F}"/>
              </a:ext>
            </a:extLst>
          </p:cNvPr>
          <p:cNvSpPr>
            <a:spLocks noGrp="1"/>
          </p:cNvSpPr>
          <p:nvPr>
            <p:ph type="ctrTitle"/>
          </p:nvPr>
        </p:nvSpPr>
        <p:spPr>
          <a:xfrm>
            <a:off x="1828800" y="1346836"/>
            <a:ext cx="10972800" cy="2865120"/>
          </a:xfrm>
        </p:spPr>
        <p:txBody>
          <a:bodyPr anchor="b"/>
          <a:lstStyle>
            <a:lvl1pPr algn="ctr">
              <a:defRPr sz="7200"/>
            </a:lvl1pPr>
          </a:lstStyle>
          <a:p>
            <a:r>
              <a:rPr lang="en-US"/>
              <a:t>Click to edit Master title style</a:t>
            </a:r>
          </a:p>
        </p:txBody>
      </p:sp>
      <p:sp>
        <p:nvSpPr>
          <p:cNvPr id="3" name="Subtitle 2">
            <a:extLst>
              <a:ext uri="{FF2B5EF4-FFF2-40B4-BE49-F238E27FC236}">
                <a16:creationId xmlns:a16="http://schemas.microsoft.com/office/drawing/2014/main" xmlns="" id="{280DCD7B-49F3-41C3-A3E5-03BD9178966A}"/>
              </a:ext>
            </a:extLst>
          </p:cNvPr>
          <p:cNvSpPr>
            <a:spLocks noGrp="1"/>
          </p:cNvSpPr>
          <p:nvPr>
            <p:ph type="subTitle" idx="1"/>
          </p:nvPr>
        </p:nvSpPr>
        <p:spPr>
          <a:xfrm>
            <a:off x="1828800" y="4322446"/>
            <a:ext cx="10972800" cy="1986914"/>
          </a:xfrm>
        </p:spPr>
        <p:txBody>
          <a:bodyPr/>
          <a:lstStyle>
            <a:lvl1pPr marL="0" indent="0" algn="ctr">
              <a:buNone/>
              <a:defRPr sz="2900"/>
            </a:lvl1pPr>
            <a:lvl2pPr marL="548640" indent="0" algn="ctr">
              <a:buNone/>
              <a:defRPr sz="2400"/>
            </a:lvl2pPr>
            <a:lvl3pPr marL="1097280" indent="0" algn="ctr">
              <a:buNone/>
              <a:defRPr sz="2200"/>
            </a:lvl3pPr>
            <a:lvl4pPr marL="1645920" indent="0" algn="ctr">
              <a:buNone/>
              <a:defRPr sz="1900"/>
            </a:lvl4pPr>
            <a:lvl5pPr marL="2194560" indent="0" algn="ctr">
              <a:buNone/>
              <a:defRPr sz="1900"/>
            </a:lvl5pPr>
            <a:lvl6pPr marL="2743200" indent="0" algn="ctr">
              <a:buNone/>
              <a:defRPr sz="1900"/>
            </a:lvl6pPr>
            <a:lvl7pPr marL="3291840" indent="0" algn="ctr">
              <a:buNone/>
              <a:defRPr sz="1900"/>
            </a:lvl7pPr>
            <a:lvl8pPr marL="3840480" indent="0" algn="ctr">
              <a:buNone/>
              <a:defRPr sz="1900"/>
            </a:lvl8pPr>
            <a:lvl9pPr marL="4389120" indent="0" algn="ctr">
              <a:buNone/>
              <a:defRPr sz="1900"/>
            </a:lvl9pPr>
          </a:lstStyle>
          <a:p>
            <a:r>
              <a:rPr lang="en-US"/>
              <a:t>Click to edit Master subtitle style</a:t>
            </a:r>
          </a:p>
        </p:txBody>
      </p:sp>
      <p:sp>
        <p:nvSpPr>
          <p:cNvPr id="4" name="Date Placeholder 3">
            <a:extLst>
              <a:ext uri="{FF2B5EF4-FFF2-40B4-BE49-F238E27FC236}">
                <a16:creationId xmlns:a16="http://schemas.microsoft.com/office/drawing/2014/main" xmlns="" id="{07E90928-7051-4176-AF43-FB46B448AF65}"/>
              </a:ext>
            </a:extLst>
          </p:cNvPr>
          <p:cNvSpPr>
            <a:spLocks noGrp="1"/>
          </p:cNvSpPr>
          <p:nvPr>
            <p:ph type="dt" sz="half" idx="10"/>
          </p:nvPr>
        </p:nvSpPr>
        <p:spPr/>
        <p:txBody>
          <a:bodyPr/>
          <a:lstStyle/>
          <a:p>
            <a:fld id="{FD2470B8-96F8-42D0-9FB1-FD414F8B4E30}" type="datetime1">
              <a:rPr lang="en-US" smtClean="0"/>
              <a:t>8/30/2021</a:t>
            </a:fld>
            <a:endParaRPr lang="en-US"/>
          </a:p>
        </p:txBody>
      </p:sp>
      <p:sp>
        <p:nvSpPr>
          <p:cNvPr id="5" name="Footer Placeholder 4">
            <a:extLst>
              <a:ext uri="{FF2B5EF4-FFF2-40B4-BE49-F238E27FC236}">
                <a16:creationId xmlns:a16="http://schemas.microsoft.com/office/drawing/2014/main" xmlns="" id="{09C6C36D-9F2D-4132-AB2A-99D6F38ED6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C3FC725-0F22-43D9-B218-40E06E243499}"/>
              </a:ext>
            </a:extLst>
          </p:cNvPr>
          <p:cNvSpPr>
            <a:spLocks noGrp="1"/>
          </p:cNvSpPr>
          <p:nvPr>
            <p:ph type="sldNum" sz="quarter" idx="12"/>
          </p:nvPr>
        </p:nvSpPr>
        <p:spPr/>
        <p:txBody>
          <a:bodyPr/>
          <a:lstStyle/>
          <a:p>
            <a:fld id="{726DA37A-0C24-43CE-ACA7-57CFE4C03F76}" type="slidenum">
              <a:rPr lang="en-US" smtClean="0"/>
              <a:t>‹#›</a:t>
            </a:fld>
            <a:endParaRPr lang="en-US"/>
          </a:p>
        </p:txBody>
      </p:sp>
    </p:spTree>
    <p:extLst>
      <p:ext uri="{BB962C8B-B14F-4D97-AF65-F5344CB8AC3E}">
        <p14:creationId xmlns:p14="http://schemas.microsoft.com/office/powerpoint/2010/main" val="2887785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0135215-4EEE-4E5B-A968-79EEC7C781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F403A29C-F7DB-4788-8BFD-3796BE902E7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2B1FF36-8A8A-49C7-B10C-E9298B9F86C1}"/>
              </a:ext>
            </a:extLst>
          </p:cNvPr>
          <p:cNvSpPr>
            <a:spLocks noGrp="1"/>
          </p:cNvSpPr>
          <p:nvPr>
            <p:ph type="dt" sz="half" idx="10"/>
          </p:nvPr>
        </p:nvSpPr>
        <p:spPr/>
        <p:txBody>
          <a:bodyPr/>
          <a:lstStyle/>
          <a:p>
            <a:fld id="{7848F3F0-BBE0-4656-ADE2-E0CA7BB6F2D1}" type="datetime1">
              <a:rPr lang="en-US" smtClean="0"/>
              <a:t>8/30/2021</a:t>
            </a:fld>
            <a:endParaRPr lang="en-US"/>
          </a:p>
        </p:txBody>
      </p:sp>
      <p:sp>
        <p:nvSpPr>
          <p:cNvPr id="5" name="Footer Placeholder 4">
            <a:extLst>
              <a:ext uri="{FF2B5EF4-FFF2-40B4-BE49-F238E27FC236}">
                <a16:creationId xmlns:a16="http://schemas.microsoft.com/office/drawing/2014/main" xmlns="" id="{E8AE83C5-6936-478A-8D83-F825DE29EA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ABDB84EC-5F9A-4E4C-8B42-FC4F667B91B5}"/>
              </a:ext>
            </a:extLst>
          </p:cNvPr>
          <p:cNvSpPr>
            <a:spLocks noGrp="1"/>
          </p:cNvSpPr>
          <p:nvPr>
            <p:ph type="sldNum" sz="quarter" idx="12"/>
          </p:nvPr>
        </p:nvSpPr>
        <p:spPr/>
        <p:txBody>
          <a:bodyPr/>
          <a:lstStyle/>
          <a:p>
            <a:fld id="{726DA37A-0C24-43CE-ACA7-57CFE4C03F76}" type="slidenum">
              <a:rPr lang="en-US" smtClean="0"/>
              <a:t>‹#›</a:t>
            </a:fld>
            <a:endParaRPr lang="en-US"/>
          </a:p>
        </p:txBody>
      </p:sp>
    </p:spTree>
    <p:extLst>
      <p:ext uri="{BB962C8B-B14F-4D97-AF65-F5344CB8AC3E}">
        <p14:creationId xmlns:p14="http://schemas.microsoft.com/office/powerpoint/2010/main" val="3780089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04D7F6-D75A-44EA-A35D-0A6458C35444}"/>
              </a:ext>
            </a:extLst>
          </p:cNvPr>
          <p:cNvSpPr>
            <a:spLocks noGrp="1"/>
          </p:cNvSpPr>
          <p:nvPr>
            <p:ph type="title"/>
          </p:nvPr>
        </p:nvSpPr>
        <p:spPr>
          <a:xfrm>
            <a:off x="998220" y="2051686"/>
            <a:ext cx="12618720" cy="3423284"/>
          </a:xfrm>
        </p:spPr>
        <p:txBody>
          <a:bodyPr anchor="b"/>
          <a:lstStyle>
            <a:lvl1pPr>
              <a:defRPr sz="7200"/>
            </a:lvl1pPr>
          </a:lstStyle>
          <a:p>
            <a:r>
              <a:rPr lang="en-US"/>
              <a:t>Click to edit Master title style</a:t>
            </a:r>
          </a:p>
        </p:txBody>
      </p:sp>
      <p:sp>
        <p:nvSpPr>
          <p:cNvPr id="3" name="Text Placeholder 2">
            <a:extLst>
              <a:ext uri="{FF2B5EF4-FFF2-40B4-BE49-F238E27FC236}">
                <a16:creationId xmlns:a16="http://schemas.microsoft.com/office/drawing/2014/main" xmlns="" id="{686560A9-2DB3-411B-B47C-0D03D5797099}"/>
              </a:ext>
            </a:extLst>
          </p:cNvPr>
          <p:cNvSpPr>
            <a:spLocks noGrp="1"/>
          </p:cNvSpPr>
          <p:nvPr>
            <p:ph type="body" idx="1"/>
          </p:nvPr>
        </p:nvSpPr>
        <p:spPr>
          <a:xfrm>
            <a:off x="998220" y="5507356"/>
            <a:ext cx="12618720" cy="1800224"/>
          </a:xfrm>
        </p:spPr>
        <p:txBody>
          <a:bodyPr/>
          <a:lstStyle>
            <a:lvl1pPr marL="0" indent="0">
              <a:buNone/>
              <a:defRPr sz="2900">
                <a:solidFill>
                  <a:schemeClr val="tx1">
                    <a:tint val="75000"/>
                  </a:schemeClr>
                </a:solidFill>
              </a:defRPr>
            </a:lvl1pPr>
            <a:lvl2pPr marL="548640" indent="0">
              <a:buNone/>
              <a:defRPr sz="2400">
                <a:solidFill>
                  <a:schemeClr val="tx1">
                    <a:tint val="75000"/>
                  </a:schemeClr>
                </a:solidFill>
              </a:defRPr>
            </a:lvl2pPr>
            <a:lvl3pPr marL="1097280" indent="0">
              <a:buNone/>
              <a:defRPr sz="2200">
                <a:solidFill>
                  <a:schemeClr val="tx1">
                    <a:tint val="75000"/>
                  </a:schemeClr>
                </a:solidFill>
              </a:defRPr>
            </a:lvl3pPr>
            <a:lvl4pPr marL="1645920" indent="0">
              <a:buNone/>
              <a:defRPr sz="1900">
                <a:solidFill>
                  <a:schemeClr val="tx1">
                    <a:tint val="75000"/>
                  </a:schemeClr>
                </a:solidFill>
              </a:defRPr>
            </a:lvl4pPr>
            <a:lvl5pPr marL="2194560" indent="0">
              <a:buNone/>
              <a:defRPr sz="1900">
                <a:solidFill>
                  <a:schemeClr val="tx1">
                    <a:tint val="75000"/>
                  </a:schemeClr>
                </a:solidFill>
              </a:defRPr>
            </a:lvl5pPr>
            <a:lvl6pPr marL="2743200" indent="0">
              <a:buNone/>
              <a:defRPr sz="1900">
                <a:solidFill>
                  <a:schemeClr val="tx1">
                    <a:tint val="75000"/>
                  </a:schemeClr>
                </a:solidFill>
              </a:defRPr>
            </a:lvl6pPr>
            <a:lvl7pPr marL="3291840" indent="0">
              <a:buNone/>
              <a:defRPr sz="1900">
                <a:solidFill>
                  <a:schemeClr val="tx1">
                    <a:tint val="75000"/>
                  </a:schemeClr>
                </a:solidFill>
              </a:defRPr>
            </a:lvl7pPr>
            <a:lvl8pPr marL="3840480" indent="0">
              <a:buNone/>
              <a:defRPr sz="1900">
                <a:solidFill>
                  <a:schemeClr val="tx1">
                    <a:tint val="75000"/>
                  </a:schemeClr>
                </a:solidFill>
              </a:defRPr>
            </a:lvl8pPr>
            <a:lvl9pPr marL="4389120" indent="0">
              <a:buNone/>
              <a:defRPr sz="19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6D983081-7714-467D-8131-EC28D3DB550A}"/>
              </a:ext>
            </a:extLst>
          </p:cNvPr>
          <p:cNvSpPr>
            <a:spLocks noGrp="1"/>
          </p:cNvSpPr>
          <p:nvPr>
            <p:ph type="dt" sz="half" idx="10"/>
          </p:nvPr>
        </p:nvSpPr>
        <p:spPr/>
        <p:txBody>
          <a:bodyPr/>
          <a:lstStyle/>
          <a:p>
            <a:fld id="{2F3ED7EF-0440-4F9E-A644-D13ECD56D55F}" type="datetime1">
              <a:rPr lang="en-US" smtClean="0"/>
              <a:t>8/30/2021</a:t>
            </a:fld>
            <a:endParaRPr lang="en-US"/>
          </a:p>
        </p:txBody>
      </p:sp>
      <p:sp>
        <p:nvSpPr>
          <p:cNvPr id="5" name="Footer Placeholder 4">
            <a:extLst>
              <a:ext uri="{FF2B5EF4-FFF2-40B4-BE49-F238E27FC236}">
                <a16:creationId xmlns:a16="http://schemas.microsoft.com/office/drawing/2014/main" xmlns="" id="{8C76F7C4-14FF-4DDF-8AAB-8F35F22198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775BBDED-11BF-46B1-929F-41D6C52E5A9D}"/>
              </a:ext>
            </a:extLst>
          </p:cNvPr>
          <p:cNvSpPr>
            <a:spLocks noGrp="1"/>
          </p:cNvSpPr>
          <p:nvPr>
            <p:ph type="sldNum" sz="quarter" idx="12"/>
          </p:nvPr>
        </p:nvSpPr>
        <p:spPr/>
        <p:txBody>
          <a:bodyPr/>
          <a:lstStyle/>
          <a:p>
            <a:fld id="{726DA37A-0C24-43CE-ACA7-57CFE4C03F76}" type="slidenum">
              <a:rPr lang="en-US" smtClean="0"/>
              <a:t>‹#›</a:t>
            </a:fld>
            <a:endParaRPr lang="en-US"/>
          </a:p>
        </p:txBody>
      </p:sp>
    </p:spTree>
    <p:extLst>
      <p:ext uri="{BB962C8B-B14F-4D97-AF65-F5344CB8AC3E}">
        <p14:creationId xmlns:p14="http://schemas.microsoft.com/office/powerpoint/2010/main" val="3983530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D6A8D6-8773-47F2-B37A-8E0E3DEB91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46DD80F6-1881-4E46-91CF-00CA3FCDDF7B}"/>
              </a:ext>
            </a:extLst>
          </p:cNvPr>
          <p:cNvSpPr>
            <a:spLocks noGrp="1"/>
          </p:cNvSpPr>
          <p:nvPr>
            <p:ph sz="half" idx="1"/>
          </p:nvPr>
        </p:nvSpPr>
        <p:spPr>
          <a:xfrm>
            <a:off x="10058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1D360777-F38E-4CA0-AE52-BCAD86D9EDE9}"/>
              </a:ext>
            </a:extLst>
          </p:cNvPr>
          <p:cNvSpPr>
            <a:spLocks noGrp="1"/>
          </p:cNvSpPr>
          <p:nvPr>
            <p:ph sz="half" idx="2"/>
          </p:nvPr>
        </p:nvSpPr>
        <p:spPr>
          <a:xfrm>
            <a:off x="74066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3E82D241-6FC2-4676-9A13-420AA9F4CFC2}"/>
              </a:ext>
            </a:extLst>
          </p:cNvPr>
          <p:cNvSpPr>
            <a:spLocks noGrp="1"/>
          </p:cNvSpPr>
          <p:nvPr>
            <p:ph type="dt" sz="half" idx="10"/>
          </p:nvPr>
        </p:nvSpPr>
        <p:spPr/>
        <p:txBody>
          <a:bodyPr/>
          <a:lstStyle/>
          <a:p>
            <a:fld id="{B5AE9FF7-F5C4-4B75-B312-7A2B0AADEC3E}" type="datetime1">
              <a:rPr lang="en-US" smtClean="0"/>
              <a:t>8/30/2021</a:t>
            </a:fld>
            <a:endParaRPr lang="en-US"/>
          </a:p>
        </p:txBody>
      </p:sp>
      <p:sp>
        <p:nvSpPr>
          <p:cNvPr id="6" name="Footer Placeholder 5">
            <a:extLst>
              <a:ext uri="{FF2B5EF4-FFF2-40B4-BE49-F238E27FC236}">
                <a16:creationId xmlns:a16="http://schemas.microsoft.com/office/drawing/2014/main" xmlns="" id="{698356D7-FCE6-410D-A92A-7A8BA8D355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45A912A7-36BF-4DAA-9399-2C862647D8DD}"/>
              </a:ext>
            </a:extLst>
          </p:cNvPr>
          <p:cNvSpPr>
            <a:spLocks noGrp="1"/>
          </p:cNvSpPr>
          <p:nvPr>
            <p:ph type="sldNum" sz="quarter" idx="12"/>
          </p:nvPr>
        </p:nvSpPr>
        <p:spPr/>
        <p:txBody>
          <a:bodyPr/>
          <a:lstStyle/>
          <a:p>
            <a:fld id="{726DA37A-0C24-43CE-ACA7-57CFE4C03F76}" type="slidenum">
              <a:rPr lang="en-US" smtClean="0"/>
              <a:t>‹#›</a:t>
            </a:fld>
            <a:endParaRPr lang="en-US"/>
          </a:p>
        </p:txBody>
      </p:sp>
    </p:spTree>
    <p:extLst>
      <p:ext uri="{BB962C8B-B14F-4D97-AF65-F5344CB8AC3E}">
        <p14:creationId xmlns:p14="http://schemas.microsoft.com/office/powerpoint/2010/main" val="18664967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3BF543-A3BD-421F-876C-1939A42B4359}"/>
              </a:ext>
            </a:extLst>
          </p:cNvPr>
          <p:cNvSpPr>
            <a:spLocks noGrp="1"/>
          </p:cNvSpPr>
          <p:nvPr>
            <p:ph type="title"/>
          </p:nvPr>
        </p:nvSpPr>
        <p:spPr>
          <a:xfrm>
            <a:off x="1007746" y="438150"/>
            <a:ext cx="12618720" cy="1590676"/>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ED271A23-C041-417C-B519-802BAB593E75}"/>
              </a:ext>
            </a:extLst>
          </p:cNvPr>
          <p:cNvSpPr>
            <a:spLocks noGrp="1"/>
          </p:cNvSpPr>
          <p:nvPr>
            <p:ph type="body" idx="1"/>
          </p:nvPr>
        </p:nvSpPr>
        <p:spPr>
          <a:xfrm>
            <a:off x="1007746" y="2017396"/>
            <a:ext cx="6189344" cy="988694"/>
          </a:xfrm>
        </p:spPr>
        <p:txBody>
          <a:bodyPr anchor="b"/>
          <a:lstStyle>
            <a:lvl1pPr marL="0" indent="0">
              <a:buNone/>
              <a:defRPr sz="2900" b="1"/>
            </a:lvl1pPr>
            <a:lvl2pPr marL="548640" indent="0">
              <a:buNone/>
              <a:defRPr sz="2400" b="1"/>
            </a:lvl2pPr>
            <a:lvl3pPr marL="1097280" indent="0">
              <a:buNone/>
              <a:defRPr sz="2200" b="1"/>
            </a:lvl3pPr>
            <a:lvl4pPr marL="1645920" indent="0">
              <a:buNone/>
              <a:defRPr sz="1900" b="1"/>
            </a:lvl4pPr>
            <a:lvl5pPr marL="2194560" indent="0">
              <a:buNone/>
              <a:defRPr sz="1900" b="1"/>
            </a:lvl5pPr>
            <a:lvl6pPr marL="2743200" indent="0">
              <a:buNone/>
              <a:defRPr sz="1900" b="1"/>
            </a:lvl6pPr>
            <a:lvl7pPr marL="3291840" indent="0">
              <a:buNone/>
              <a:defRPr sz="1900" b="1"/>
            </a:lvl7pPr>
            <a:lvl8pPr marL="3840480" indent="0">
              <a:buNone/>
              <a:defRPr sz="1900" b="1"/>
            </a:lvl8pPr>
            <a:lvl9pPr marL="4389120" indent="0">
              <a:buNone/>
              <a:defRPr sz="19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E48CAB0E-1AB2-4697-981E-9CEED76251B5}"/>
              </a:ext>
            </a:extLst>
          </p:cNvPr>
          <p:cNvSpPr>
            <a:spLocks noGrp="1"/>
          </p:cNvSpPr>
          <p:nvPr>
            <p:ph sz="half" idx="2"/>
          </p:nvPr>
        </p:nvSpPr>
        <p:spPr>
          <a:xfrm>
            <a:off x="1007746" y="3006090"/>
            <a:ext cx="6189344"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205138EE-6D9B-40CE-B2B6-0DD6C0C13CF2}"/>
              </a:ext>
            </a:extLst>
          </p:cNvPr>
          <p:cNvSpPr>
            <a:spLocks noGrp="1"/>
          </p:cNvSpPr>
          <p:nvPr>
            <p:ph type="body" sz="quarter" idx="3"/>
          </p:nvPr>
        </p:nvSpPr>
        <p:spPr>
          <a:xfrm>
            <a:off x="7406640" y="2017396"/>
            <a:ext cx="6219826" cy="988694"/>
          </a:xfrm>
        </p:spPr>
        <p:txBody>
          <a:bodyPr anchor="b"/>
          <a:lstStyle>
            <a:lvl1pPr marL="0" indent="0">
              <a:buNone/>
              <a:defRPr sz="2900" b="1"/>
            </a:lvl1pPr>
            <a:lvl2pPr marL="548640" indent="0">
              <a:buNone/>
              <a:defRPr sz="2400" b="1"/>
            </a:lvl2pPr>
            <a:lvl3pPr marL="1097280" indent="0">
              <a:buNone/>
              <a:defRPr sz="2200" b="1"/>
            </a:lvl3pPr>
            <a:lvl4pPr marL="1645920" indent="0">
              <a:buNone/>
              <a:defRPr sz="1900" b="1"/>
            </a:lvl4pPr>
            <a:lvl5pPr marL="2194560" indent="0">
              <a:buNone/>
              <a:defRPr sz="1900" b="1"/>
            </a:lvl5pPr>
            <a:lvl6pPr marL="2743200" indent="0">
              <a:buNone/>
              <a:defRPr sz="1900" b="1"/>
            </a:lvl6pPr>
            <a:lvl7pPr marL="3291840" indent="0">
              <a:buNone/>
              <a:defRPr sz="1900" b="1"/>
            </a:lvl7pPr>
            <a:lvl8pPr marL="3840480" indent="0">
              <a:buNone/>
              <a:defRPr sz="1900" b="1"/>
            </a:lvl8pPr>
            <a:lvl9pPr marL="4389120" indent="0">
              <a:buNone/>
              <a:defRPr sz="19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7679275C-1CF9-411C-96FC-5311F90B4220}"/>
              </a:ext>
            </a:extLst>
          </p:cNvPr>
          <p:cNvSpPr>
            <a:spLocks noGrp="1"/>
          </p:cNvSpPr>
          <p:nvPr>
            <p:ph sz="quarter" idx="4"/>
          </p:nvPr>
        </p:nvSpPr>
        <p:spPr>
          <a:xfrm>
            <a:off x="7406640" y="3006090"/>
            <a:ext cx="6219826"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21A8D47A-3338-4966-B6BC-8183D68CFBFF}"/>
              </a:ext>
            </a:extLst>
          </p:cNvPr>
          <p:cNvSpPr>
            <a:spLocks noGrp="1"/>
          </p:cNvSpPr>
          <p:nvPr>
            <p:ph type="dt" sz="half" idx="10"/>
          </p:nvPr>
        </p:nvSpPr>
        <p:spPr/>
        <p:txBody>
          <a:bodyPr/>
          <a:lstStyle/>
          <a:p>
            <a:fld id="{0D1B56F3-24BB-45BE-BD1E-E26A863B0966}" type="datetime1">
              <a:rPr lang="en-US" smtClean="0"/>
              <a:t>8/30/2021</a:t>
            </a:fld>
            <a:endParaRPr lang="en-US"/>
          </a:p>
        </p:txBody>
      </p:sp>
      <p:sp>
        <p:nvSpPr>
          <p:cNvPr id="8" name="Footer Placeholder 7">
            <a:extLst>
              <a:ext uri="{FF2B5EF4-FFF2-40B4-BE49-F238E27FC236}">
                <a16:creationId xmlns:a16="http://schemas.microsoft.com/office/drawing/2014/main" xmlns="" id="{8103E1FD-424A-46E2-9E37-ABFAC579996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D80C57F2-5518-4AB7-93EC-ECC2866F514E}"/>
              </a:ext>
            </a:extLst>
          </p:cNvPr>
          <p:cNvSpPr>
            <a:spLocks noGrp="1"/>
          </p:cNvSpPr>
          <p:nvPr>
            <p:ph type="sldNum" sz="quarter" idx="12"/>
          </p:nvPr>
        </p:nvSpPr>
        <p:spPr/>
        <p:txBody>
          <a:bodyPr/>
          <a:lstStyle/>
          <a:p>
            <a:fld id="{726DA37A-0C24-43CE-ACA7-57CFE4C03F76}" type="slidenum">
              <a:rPr lang="en-US" smtClean="0"/>
              <a:t>‹#›</a:t>
            </a:fld>
            <a:endParaRPr lang="en-US"/>
          </a:p>
        </p:txBody>
      </p:sp>
    </p:spTree>
    <p:extLst>
      <p:ext uri="{BB962C8B-B14F-4D97-AF65-F5344CB8AC3E}">
        <p14:creationId xmlns:p14="http://schemas.microsoft.com/office/powerpoint/2010/main" val="20399942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BEAA2E-4234-4746-A9C1-1FB5273A940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AC6E4BCC-92FE-44F8-B6CB-0B6F70878837}"/>
              </a:ext>
            </a:extLst>
          </p:cNvPr>
          <p:cNvSpPr>
            <a:spLocks noGrp="1"/>
          </p:cNvSpPr>
          <p:nvPr>
            <p:ph type="dt" sz="half" idx="10"/>
          </p:nvPr>
        </p:nvSpPr>
        <p:spPr/>
        <p:txBody>
          <a:bodyPr/>
          <a:lstStyle/>
          <a:p>
            <a:fld id="{B99138A9-B139-4FBA-BD61-A63595AC75F4}" type="datetime1">
              <a:rPr lang="en-US" smtClean="0"/>
              <a:t>8/30/2021</a:t>
            </a:fld>
            <a:endParaRPr lang="en-US"/>
          </a:p>
        </p:txBody>
      </p:sp>
      <p:sp>
        <p:nvSpPr>
          <p:cNvPr id="4" name="Footer Placeholder 3">
            <a:extLst>
              <a:ext uri="{FF2B5EF4-FFF2-40B4-BE49-F238E27FC236}">
                <a16:creationId xmlns:a16="http://schemas.microsoft.com/office/drawing/2014/main" xmlns="" id="{A56070D3-D412-4D85-AA7D-3B8C3B5585A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AB117B22-0243-4B1B-AA4A-C69D3D124EF6}"/>
              </a:ext>
            </a:extLst>
          </p:cNvPr>
          <p:cNvSpPr>
            <a:spLocks noGrp="1"/>
          </p:cNvSpPr>
          <p:nvPr>
            <p:ph type="sldNum" sz="quarter" idx="12"/>
          </p:nvPr>
        </p:nvSpPr>
        <p:spPr/>
        <p:txBody>
          <a:bodyPr/>
          <a:lstStyle/>
          <a:p>
            <a:fld id="{726DA37A-0C24-43CE-ACA7-57CFE4C03F76}" type="slidenum">
              <a:rPr lang="en-US" smtClean="0"/>
              <a:t>‹#›</a:t>
            </a:fld>
            <a:endParaRPr lang="en-US"/>
          </a:p>
        </p:txBody>
      </p:sp>
    </p:spTree>
    <p:extLst>
      <p:ext uri="{BB962C8B-B14F-4D97-AF65-F5344CB8AC3E}">
        <p14:creationId xmlns:p14="http://schemas.microsoft.com/office/powerpoint/2010/main" val="545644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3F9989D4-ED90-4AF6-8BE4-E14F8E560CC1}"/>
              </a:ext>
            </a:extLst>
          </p:cNvPr>
          <p:cNvSpPr>
            <a:spLocks noGrp="1"/>
          </p:cNvSpPr>
          <p:nvPr>
            <p:ph type="dt" sz="half" idx="10"/>
          </p:nvPr>
        </p:nvSpPr>
        <p:spPr/>
        <p:txBody>
          <a:bodyPr/>
          <a:lstStyle/>
          <a:p>
            <a:fld id="{33219DCA-20B6-4A7F-9287-D29CBE4F4E3E}" type="datetime1">
              <a:rPr lang="en-US" smtClean="0"/>
              <a:t>8/30/2021</a:t>
            </a:fld>
            <a:endParaRPr lang="en-US"/>
          </a:p>
        </p:txBody>
      </p:sp>
      <p:sp>
        <p:nvSpPr>
          <p:cNvPr id="3" name="Footer Placeholder 2">
            <a:extLst>
              <a:ext uri="{FF2B5EF4-FFF2-40B4-BE49-F238E27FC236}">
                <a16:creationId xmlns:a16="http://schemas.microsoft.com/office/drawing/2014/main" xmlns="" id="{F40A95EC-3B27-4D55-A125-91BD6E2B813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FBDDB516-8449-4C02-B990-64373DB5E667}"/>
              </a:ext>
            </a:extLst>
          </p:cNvPr>
          <p:cNvSpPr>
            <a:spLocks noGrp="1"/>
          </p:cNvSpPr>
          <p:nvPr>
            <p:ph type="sldNum" sz="quarter" idx="12"/>
          </p:nvPr>
        </p:nvSpPr>
        <p:spPr/>
        <p:txBody>
          <a:bodyPr/>
          <a:lstStyle/>
          <a:p>
            <a:fld id="{726DA37A-0C24-43CE-ACA7-57CFE4C03F76}" type="slidenum">
              <a:rPr lang="en-US" smtClean="0"/>
              <a:t>‹#›</a:t>
            </a:fld>
            <a:endParaRPr lang="en-US"/>
          </a:p>
        </p:txBody>
      </p:sp>
    </p:spTree>
    <p:extLst>
      <p:ext uri="{BB962C8B-B14F-4D97-AF65-F5344CB8AC3E}">
        <p14:creationId xmlns:p14="http://schemas.microsoft.com/office/powerpoint/2010/main" val="2565412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99EFE9-AE5E-4846-8F3F-561341D3EF5A}"/>
              </a:ext>
            </a:extLst>
          </p:cNvPr>
          <p:cNvSpPr>
            <a:spLocks noGrp="1"/>
          </p:cNvSpPr>
          <p:nvPr>
            <p:ph type="title"/>
          </p:nvPr>
        </p:nvSpPr>
        <p:spPr>
          <a:xfrm>
            <a:off x="1007746" y="548640"/>
            <a:ext cx="4718684" cy="1920240"/>
          </a:xfrm>
        </p:spPr>
        <p:txBody>
          <a:bodyPr anchor="b"/>
          <a:lstStyle>
            <a:lvl1pPr>
              <a:defRPr sz="3800"/>
            </a:lvl1pPr>
          </a:lstStyle>
          <a:p>
            <a:r>
              <a:rPr lang="en-US"/>
              <a:t>Click to edit Master title style</a:t>
            </a:r>
          </a:p>
        </p:txBody>
      </p:sp>
      <p:sp>
        <p:nvSpPr>
          <p:cNvPr id="3" name="Content Placeholder 2">
            <a:extLst>
              <a:ext uri="{FF2B5EF4-FFF2-40B4-BE49-F238E27FC236}">
                <a16:creationId xmlns:a16="http://schemas.microsoft.com/office/drawing/2014/main" xmlns="" id="{96F5DA9F-72BE-453E-9BA1-B1B6EEF9060E}"/>
              </a:ext>
            </a:extLst>
          </p:cNvPr>
          <p:cNvSpPr>
            <a:spLocks noGrp="1"/>
          </p:cNvSpPr>
          <p:nvPr>
            <p:ph idx="1"/>
          </p:nvPr>
        </p:nvSpPr>
        <p:spPr>
          <a:xfrm>
            <a:off x="6219826" y="1184911"/>
            <a:ext cx="7406640" cy="5848350"/>
          </a:xfrm>
        </p:spPr>
        <p:txBody>
          <a:bodyPr/>
          <a:lstStyle>
            <a:lvl1pPr>
              <a:defRPr sz="3800"/>
            </a:lvl1pPr>
            <a:lvl2pPr>
              <a:defRPr sz="3400"/>
            </a:lvl2pPr>
            <a:lvl3pPr>
              <a:defRPr sz="29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2DC3E682-CEF3-4B89-941A-29ADEB8BF1E8}"/>
              </a:ext>
            </a:extLst>
          </p:cNvPr>
          <p:cNvSpPr>
            <a:spLocks noGrp="1"/>
          </p:cNvSpPr>
          <p:nvPr>
            <p:ph type="body" sz="half" idx="2"/>
          </p:nvPr>
        </p:nvSpPr>
        <p:spPr>
          <a:xfrm>
            <a:off x="1007746" y="2468880"/>
            <a:ext cx="4718684" cy="4573906"/>
          </a:xfrm>
        </p:spPr>
        <p:txBody>
          <a:bodyPr/>
          <a:lstStyle>
            <a:lvl1pPr marL="0" indent="0">
              <a:buNone/>
              <a:defRPr sz="1900"/>
            </a:lvl1pPr>
            <a:lvl2pPr marL="548640" indent="0">
              <a:buNone/>
              <a:defRPr sz="1700"/>
            </a:lvl2pPr>
            <a:lvl3pPr marL="1097280" indent="0">
              <a:buNone/>
              <a:defRPr sz="140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xmlns="" id="{9A35A87F-90AF-4464-A736-52D1CADA2883}"/>
              </a:ext>
            </a:extLst>
          </p:cNvPr>
          <p:cNvSpPr>
            <a:spLocks noGrp="1"/>
          </p:cNvSpPr>
          <p:nvPr>
            <p:ph type="dt" sz="half" idx="10"/>
          </p:nvPr>
        </p:nvSpPr>
        <p:spPr/>
        <p:txBody>
          <a:bodyPr/>
          <a:lstStyle/>
          <a:p>
            <a:fld id="{19E4CC13-3719-4BC0-9941-BCD22F2E39BB}" type="datetime1">
              <a:rPr lang="en-US" smtClean="0"/>
              <a:t>8/30/2021</a:t>
            </a:fld>
            <a:endParaRPr lang="en-US"/>
          </a:p>
        </p:txBody>
      </p:sp>
      <p:sp>
        <p:nvSpPr>
          <p:cNvPr id="6" name="Footer Placeholder 5">
            <a:extLst>
              <a:ext uri="{FF2B5EF4-FFF2-40B4-BE49-F238E27FC236}">
                <a16:creationId xmlns:a16="http://schemas.microsoft.com/office/drawing/2014/main" xmlns="" id="{374EBDCA-0095-4A53-94F3-518715A4FE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37FE2551-6974-4065-A0C0-CB1CA6E2E14E}"/>
              </a:ext>
            </a:extLst>
          </p:cNvPr>
          <p:cNvSpPr>
            <a:spLocks noGrp="1"/>
          </p:cNvSpPr>
          <p:nvPr>
            <p:ph type="sldNum" sz="quarter" idx="12"/>
          </p:nvPr>
        </p:nvSpPr>
        <p:spPr/>
        <p:txBody>
          <a:bodyPr/>
          <a:lstStyle/>
          <a:p>
            <a:fld id="{726DA37A-0C24-43CE-ACA7-57CFE4C03F76}" type="slidenum">
              <a:rPr lang="en-US" smtClean="0"/>
              <a:t>‹#›</a:t>
            </a:fld>
            <a:endParaRPr lang="en-US"/>
          </a:p>
        </p:txBody>
      </p:sp>
    </p:spTree>
    <p:extLst>
      <p:ext uri="{BB962C8B-B14F-4D97-AF65-F5344CB8AC3E}">
        <p14:creationId xmlns:p14="http://schemas.microsoft.com/office/powerpoint/2010/main" val="26928036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25C63D-F4C2-42EB-AB85-4385DC8EB3C1}"/>
              </a:ext>
            </a:extLst>
          </p:cNvPr>
          <p:cNvSpPr>
            <a:spLocks noGrp="1"/>
          </p:cNvSpPr>
          <p:nvPr>
            <p:ph type="title"/>
          </p:nvPr>
        </p:nvSpPr>
        <p:spPr>
          <a:xfrm>
            <a:off x="1007746" y="548640"/>
            <a:ext cx="4718684" cy="1920240"/>
          </a:xfrm>
        </p:spPr>
        <p:txBody>
          <a:bodyPr anchor="b"/>
          <a:lstStyle>
            <a:lvl1pPr>
              <a:defRPr sz="3800"/>
            </a:lvl1pPr>
          </a:lstStyle>
          <a:p>
            <a:r>
              <a:rPr lang="en-US"/>
              <a:t>Click to edit Master title style</a:t>
            </a:r>
          </a:p>
        </p:txBody>
      </p:sp>
      <p:sp>
        <p:nvSpPr>
          <p:cNvPr id="3" name="Picture Placeholder 2">
            <a:extLst>
              <a:ext uri="{FF2B5EF4-FFF2-40B4-BE49-F238E27FC236}">
                <a16:creationId xmlns:a16="http://schemas.microsoft.com/office/drawing/2014/main" xmlns="" id="{5B9BF71D-974F-427F-88EF-05F2879D1154}"/>
              </a:ext>
            </a:extLst>
          </p:cNvPr>
          <p:cNvSpPr>
            <a:spLocks noGrp="1"/>
          </p:cNvSpPr>
          <p:nvPr>
            <p:ph type="pic" idx="1"/>
          </p:nvPr>
        </p:nvSpPr>
        <p:spPr>
          <a:xfrm>
            <a:off x="6219826" y="1184911"/>
            <a:ext cx="7406640" cy="5848350"/>
          </a:xfrm>
        </p:spPr>
        <p:txBody>
          <a:bodyPr/>
          <a:lstStyle>
            <a:lvl1pPr marL="0" indent="0">
              <a:buNone/>
              <a:defRPr sz="3800"/>
            </a:lvl1pPr>
            <a:lvl2pPr marL="548640" indent="0">
              <a:buNone/>
              <a:defRPr sz="3400"/>
            </a:lvl2pPr>
            <a:lvl3pPr marL="1097280" indent="0">
              <a:buNone/>
              <a:defRPr sz="290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endParaRPr lang="en-US"/>
          </a:p>
        </p:txBody>
      </p:sp>
      <p:sp>
        <p:nvSpPr>
          <p:cNvPr id="4" name="Text Placeholder 3">
            <a:extLst>
              <a:ext uri="{FF2B5EF4-FFF2-40B4-BE49-F238E27FC236}">
                <a16:creationId xmlns:a16="http://schemas.microsoft.com/office/drawing/2014/main" xmlns="" id="{ACE09DA1-225C-43B3-B889-B760CD46C911}"/>
              </a:ext>
            </a:extLst>
          </p:cNvPr>
          <p:cNvSpPr>
            <a:spLocks noGrp="1"/>
          </p:cNvSpPr>
          <p:nvPr>
            <p:ph type="body" sz="half" idx="2"/>
          </p:nvPr>
        </p:nvSpPr>
        <p:spPr>
          <a:xfrm>
            <a:off x="1007746" y="2468880"/>
            <a:ext cx="4718684" cy="4573906"/>
          </a:xfrm>
        </p:spPr>
        <p:txBody>
          <a:bodyPr/>
          <a:lstStyle>
            <a:lvl1pPr marL="0" indent="0">
              <a:buNone/>
              <a:defRPr sz="1900"/>
            </a:lvl1pPr>
            <a:lvl2pPr marL="548640" indent="0">
              <a:buNone/>
              <a:defRPr sz="1700"/>
            </a:lvl2pPr>
            <a:lvl3pPr marL="1097280" indent="0">
              <a:buNone/>
              <a:defRPr sz="140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xmlns="" id="{64F0C8C3-A384-4E63-8E44-19B65F56A139}"/>
              </a:ext>
            </a:extLst>
          </p:cNvPr>
          <p:cNvSpPr>
            <a:spLocks noGrp="1"/>
          </p:cNvSpPr>
          <p:nvPr>
            <p:ph type="dt" sz="half" idx="10"/>
          </p:nvPr>
        </p:nvSpPr>
        <p:spPr/>
        <p:txBody>
          <a:bodyPr/>
          <a:lstStyle/>
          <a:p>
            <a:fld id="{339C473A-74A1-46F3-8D2E-10C923B7E154}" type="datetime1">
              <a:rPr lang="en-US" smtClean="0"/>
              <a:t>8/30/2021</a:t>
            </a:fld>
            <a:endParaRPr lang="en-US"/>
          </a:p>
        </p:txBody>
      </p:sp>
      <p:sp>
        <p:nvSpPr>
          <p:cNvPr id="6" name="Footer Placeholder 5">
            <a:extLst>
              <a:ext uri="{FF2B5EF4-FFF2-40B4-BE49-F238E27FC236}">
                <a16:creationId xmlns:a16="http://schemas.microsoft.com/office/drawing/2014/main" xmlns="" id="{FD4CA027-00E7-494D-8C76-AD52846B38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3A015811-59EC-4D1D-959F-17DBEBBA4BB0}"/>
              </a:ext>
            </a:extLst>
          </p:cNvPr>
          <p:cNvSpPr>
            <a:spLocks noGrp="1"/>
          </p:cNvSpPr>
          <p:nvPr>
            <p:ph type="sldNum" sz="quarter" idx="12"/>
          </p:nvPr>
        </p:nvSpPr>
        <p:spPr/>
        <p:txBody>
          <a:bodyPr/>
          <a:lstStyle/>
          <a:p>
            <a:fld id="{726DA37A-0C24-43CE-ACA7-57CFE4C03F76}" type="slidenum">
              <a:rPr lang="en-US" smtClean="0"/>
              <a:t>‹#›</a:t>
            </a:fld>
            <a:endParaRPr lang="en-US"/>
          </a:p>
        </p:txBody>
      </p:sp>
    </p:spTree>
    <p:extLst>
      <p:ext uri="{BB962C8B-B14F-4D97-AF65-F5344CB8AC3E}">
        <p14:creationId xmlns:p14="http://schemas.microsoft.com/office/powerpoint/2010/main" val="21765829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CDCB1E-B8B3-4099-9998-B1DEAD5CDF7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7CC9C89E-B954-4BBD-8FC6-63D9712106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83413943-8E2C-479E-A890-4082F72A6BB9}"/>
              </a:ext>
            </a:extLst>
          </p:cNvPr>
          <p:cNvSpPr>
            <a:spLocks noGrp="1"/>
          </p:cNvSpPr>
          <p:nvPr>
            <p:ph type="dt" sz="half" idx="10"/>
          </p:nvPr>
        </p:nvSpPr>
        <p:spPr/>
        <p:txBody>
          <a:bodyPr/>
          <a:lstStyle/>
          <a:p>
            <a:fld id="{03A4B6EE-3F1C-40A8-BAA7-D8D1D25FA34D}" type="datetime1">
              <a:rPr lang="en-US" smtClean="0"/>
              <a:t>8/30/2021</a:t>
            </a:fld>
            <a:endParaRPr lang="en-US"/>
          </a:p>
        </p:txBody>
      </p:sp>
      <p:sp>
        <p:nvSpPr>
          <p:cNvPr id="5" name="Footer Placeholder 4">
            <a:extLst>
              <a:ext uri="{FF2B5EF4-FFF2-40B4-BE49-F238E27FC236}">
                <a16:creationId xmlns:a16="http://schemas.microsoft.com/office/drawing/2014/main" xmlns="" id="{55B604B0-3DBA-4D52-ADB2-DC5CEF4419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75661FA0-D26F-4FFC-8850-74922A338940}"/>
              </a:ext>
            </a:extLst>
          </p:cNvPr>
          <p:cNvSpPr>
            <a:spLocks noGrp="1"/>
          </p:cNvSpPr>
          <p:nvPr>
            <p:ph type="sldNum" sz="quarter" idx="12"/>
          </p:nvPr>
        </p:nvSpPr>
        <p:spPr/>
        <p:txBody>
          <a:bodyPr/>
          <a:lstStyle/>
          <a:p>
            <a:fld id="{726DA37A-0C24-43CE-ACA7-57CFE4C03F76}" type="slidenum">
              <a:rPr lang="en-US" smtClean="0"/>
              <a:t>‹#›</a:t>
            </a:fld>
            <a:endParaRPr lang="en-US"/>
          </a:p>
        </p:txBody>
      </p:sp>
    </p:spTree>
    <p:extLst>
      <p:ext uri="{BB962C8B-B14F-4D97-AF65-F5344CB8AC3E}">
        <p14:creationId xmlns:p14="http://schemas.microsoft.com/office/powerpoint/2010/main" val="41432173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E9F595F7-9D7D-4C85-9C99-BE194AFE6378}"/>
              </a:ext>
            </a:extLst>
          </p:cNvPr>
          <p:cNvSpPr>
            <a:spLocks noGrp="1"/>
          </p:cNvSpPr>
          <p:nvPr>
            <p:ph type="title" orient="vert"/>
          </p:nvPr>
        </p:nvSpPr>
        <p:spPr>
          <a:xfrm>
            <a:off x="10469880" y="438150"/>
            <a:ext cx="3154680" cy="6974206"/>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A649E8BE-C4BA-4237-B360-FC4943A31307}"/>
              </a:ext>
            </a:extLst>
          </p:cNvPr>
          <p:cNvSpPr>
            <a:spLocks noGrp="1"/>
          </p:cNvSpPr>
          <p:nvPr>
            <p:ph type="body" orient="vert" idx="1"/>
          </p:nvPr>
        </p:nvSpPr>
        <p:spPr>
          <a:xfrm>
            <a:off x="1005840" y="438150"/>
            <a:ext cx="9281160" cy="69742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070A49F-B64E-4D0D-BB32-EA3E8F26407C}"/>
              </a:ext>
            </a:extLst>
          </p:cNvPr>
          <p:cNvSpPr>
            <a:spLocks noGrp="1"/>
          </p:cNvSpPr>
          <p:nvPr>
            <p:ph type="dt" sz="half" idx="10"/>
          </p:nvPr>
        </p:nvSpPr>
        <p:spPr/>
        <p:txBody>
          <a:bodyPr/>
          <a:lstStyle/>
          <a:p>
            <a:fld id="{22B49DCD-488C-48E6-B562-9E2144C6FF46}" type="datetime1">
              <a:rPr lang="en-US" smtClean="0"/>
              <a:t>8/30/2021</a:t>
            </a:fld>
            <a:endParaRPr lang="en-US"/>
          </a:p>
        </p:txBody>
      </p:sp>
      <p:sp>
        <p:nvSpPr>
          <p:cNvPr id="5" name="Footer Placeholder 4">
            <a:extLst>
              <a:ext uri="{FF2B5EF4-FFF2-40B4-BE49-F238E27FC236}">
                <a16:creationId xmlns:a16="http://schemas.microsoft.com/office/drawing/2014/main" xmlns="" id="{38FDC6AD-EC63-4D87-9E40-7B7D6340B1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073CB9E5-01A1-4ED1-B801-129D0CB7524C}"/>
              </a:ext>
            </a:extLst>
          </p:cNvPr>
          <p:cNvSpPr>
            <a:spLocks noGrp="1"/>
          </p:cNvSpPr>
          <p:nvPr>
            <p:ph type="sldNum" sz="quarter" idx="12"/>
          </p:nvPr>
        </p:nvSpPr>
        <p:spPr/>
        <p:txBody>
          <a:bodyPr/>
          <a:lstStyle/>
          <a:p>
            <a:fld id="{726DA37A-0C24-43CE-ACA7-57CFE4C03F76}" type="slidenum">
              <a:rPr lang="en-US" smtClean="0"/>
              <a:t>‹#›</a:t>
            </a:fld>
            <a:endParaRPr lang="en-US"/>
          </a:p>
        </p:txBody>
      </p:sp>
    </p:spTree>
    <p:extLst>
      <p:ext uri="{BB962C8B-B14F-4D97-AF65-F5344CB8AC3E}">
        <p14:creationId xmlns:p14="http://schemas.microsoft.com/office/powerpoint/2010/main" val="23447220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7DD17E59-F326-4EAB-9A75-5C024FF76882}"/>
              </a:ext>
            </a:extLst>
          </p:cNvPr>
          <p:cNvSpPr>
            <a:spLocks noGrp="1"/>
          </p:cNvSpPr>
          <p:nvPr>
            <p:ph type="title"/>
          </p:nvPr>
        </p:nvSpPr>
        <p:spPr>
          <a:xfrm>
            <a:off x="1005840" y="438150"/>
            <a:ext cx="12618720" cy="1590676"/>
          </a:xfrm>
          <a:prstGeom prst="rect">
            <a:avLst/>
          </a:prstGeom>
        </p:spPr>
        <p:txBody>
          <a:bodyPr vert="horz" lIns="109728" tIns="54864" rIns="109728" bIns="54864" rtlCol="0" anchor="ctr">
            <a:normAutofit/>
          </a:bodyPr>
          <a:lstStyle/>
          <a:p>
            <a:r>
              <a:rPr lang="en-US" smtClean="0"/>
              <a:t>Click to edit Master title style</a:t>
            </a:r>
            <a:endParaRPr lang="en-US"/>
          </a:p>
        </p:txBody>
      </p:sp>
      <p:sp>
        <p:nvSpPr>
          <p:cNvPr id="3" name="Text Placeholder 2">
            <a:extLst>
              <a:ext uri="{FF2B5EF4-FFF2-40B4-BE49-F238E27FC236}">
                <a16:creationId xmlns:a16="http://schemas.microsoft.com/office/drawing/2014/main" xmlns="" id="{83E682C1-B5B6-47C4-AB88-E170BB98FA61}"/>
              </a:ext>
            </a:extLst>
          </p:cNvPr>
          <p:cNvSpPr>
            <a:spLocks noGrp="1"/>
          </p:cNvSpPr>
          <p:nvPr>
            <p:ph type="body" idx="1"/>
          </p:nvPr>
        </p:nvSpPr>
        <p:spPr>
          <a:xfrm>
            <a:off x="1005840" y="2190750"/>
            <a:ext cx="12618720" cy="5221606"/>
          </a:xfrm>
          <a:prstGeom prst="rect">
            <a:avLst/>
          </a:prstGeom>
        </p:spPr>
        <p:txBody>
          <a:bodyPr vert="horz" lIns="109728" tIns="54864" rIns="109728" bIns="5486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a:extLst>
              <a:ext uri="{FF2B5EF4-FFF2-40B4-BE49-F238E27FC236}">
                <a16:creationId xmlns:a16="http://schemas.microsoft.com/office/drawing/2014/main" xmlns="" id="{0F4B4C99-2FF9-45BC-82B2-7B0E0F9BFE04}"/>
              </a:ext>
            </a:extLst>
          </p:cNvPr>
          <p:cNvSpPr>
            <a:spLocks noGrp="1"/>
          </p:cNvSpPr>
          <p:nvPr>
            <p:ph type="dt" sz="half" idx="2"/>
          </p:nvPr>
        </p:nvSpPr>
        <p:spPr>
          <a:xfrm>
            <a:off x="1005840" y="7627621"/>
            <a:ext cx="3291840" cy="438150"/>
          </a:xfrm>
          <a:prstGeom prst="rect">
            <a:avLst/>
          </a:prstGeom>
        </p:spPr>
        <p:txBody>
          <a:bodyPr vert="horz" lIns="109728" tIns="54864" rIns="109728" bIns="54864" rtlCol="0" anchor="ctr"/>
          <a:lstStyle>
            <a:lvl1pPr algn="l">
              <a:defRPr sz="1400">
                <a:solidFill>
                  <a:schemeClr val="tx1">
                    <a:tint val="75000"/>
                  </a:schemeClr>
                </a:solidFill>
              </a:defRPr>
            </a:lvl1pPr>
          </a:lstStyle>
          <a:p>
            <a:fld id="{316E9974-F0DC-4DB8-9A38-2F8F55216D11}" type="datetime1">
              <a:rPr lang="en-US" smtClean="0"/>
              <a:t>8/30/2021</a:t>
            </a:fld>
            <a:endParaRPr lang="en-US"/>
          </a:p>
        </p:txBody>
      </p:sp>
      <p:sp>
        <p:nvSpPr>
          <p:cNvPr id="5" name="Footer Placeholder 4">
            <a:extLst>
              <a:ext uri="{FF2B5EF4-FFF2-40B4-BE49-F238E27FC236}">
                <a16:creationId xmlns:a16="http://schemas.microsoft.com/office/drawing/2014/main" xmlns="" id="{2AAE8F89-1436-48C4-AAF8-D8D125555390}"/>
              </a:ext>
            </a:extLst>
          </p:cNvPr>
          <p:cNvSpPr>
            <a:spLocks noGrp="1"/>
          </p:cNvSpPr>
          <p:nvPr>
            <p:ph type="ftr" sz="quarter" idx="3"/>
          </p:nvPr>
        </p:nvSpPr>
        <p:spPr>
          <a:xfrm>
            <a:off x="4846320" y="7627621"/>
            <a:ext cx="4937760" cy="438150"/>
          </a:xfrm>
          <a:prstGeom prst="rect">
            <a:avLst/>
          </a:prstGeom>
        </p:spPr>
        <p:txBody>
          <a:bodyPr vert="horz" lIns="109728" tIns="54864" rIns="109728" bIns="54864" rtlCol="0" anchor="ctr"/>
          <a:lstStyle>
            <a:lvl1pPr algn="ctr">
              <a:defRPr sz="14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D8EE6940-2BBF-4D0B-8591-39778A53806B}"/>
              </a:ext>
            </a:extLst>
          </p:cNvPr>
          <p:cNvSpPr>
            <a:spLocks noGrp="1"/>
          </p:cNvSpPr>
          <p:nvPr>
            <p:ph type="sldNum" sz="quarter" idx="4"/>
          </p:nvPr>
        </p:nvSpPr>
        <p:spPr>
          <a:xfrm>
            <a:off x="10332720" y="7627621"/>
            <a:ext cx="3291840" cy="438150"/>
          </a:xfrm>
          <a:prstGeom prst="rect">
            <a:avLst/>
          </a:prstGeom>
        </p:spPr>
        <p:txBody>
          <a:bodyPr vert="horz" lIns="109728" tIns="54864" rIns="109728" bIns="54864" rtlCol="0" anchor="ctr"/>
          <a:lstStyle>
            <a:lvl1pPr algn="r">
              <a:defRPr sz="1400">
                <a:solidFill>
                  <a:schemeClr val="tx1">
                    <a:tint val="75000"/>
                  </a:schemeClr>
                </a:solidFill>
              </a:defRPr>
            </a:lvl1pPr>
          </a:lstStyle>
          <a:p>
            <a:fld id="{F9C20B1D-C678-4C69-9E65-5611E138EDCC}" type="slidenum">
              <a:rPr lang="en-US" smtClean="0"/>
              <a:t>‹#›</a:t>
            </a:fld>
            <a:endParaRPr lang="en-US"/>
          </a:p>
        </p:txBody>
      </p:sp>
    </p:spTree>
    <p:extLst>
      <p:ext uri="{BB962C8B-B14F-4D97-AF65-F5344CB8AC3E}">
        <p14:creationId xmlns:p14="http://schemas.microsoft.com/office/powerpoint/2010/main" val="3046288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6" r:id="rId3"/>
    <p:sldLayoutId id="2147483657" r:id="rId4"/>
    <p:sldLayoutId id="2147483658" r:id="rId5"/>
    <p:sldLayoutId id="2147483673" r:id="rId6"/>
    <p:sldLayoutId id="2147483674" r:id="rId7"/>
  </p:sldLayoutIdLst>
  <p:hf sldNum="0" hdr="0" ftr="0" dt="0"/>
  <p:txStyles>
    <p:titleStyle>
      <a:lvl1pPr algn="l" defTabSz="1097280" rtl="0" eaLnBrk="1" latinLnBrk="0" hangingPunct="1">
        <a:lnSpc>
          <a:spcPct val="90000"/>
        </a:lnSpc>
        <a:spcBef>
          <a:spcPct val="0"/>
        </a:spcBef>
        <a:buNone/>
        <a:defRPr sz="530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40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90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9pPr>
    </p:bodyStyle>
    <p:otherStyle>
      <a:defPPr>
        <a:defRPr lang="en-US"/>
      </a:defPPr>
      <a:lvl1pPr marL="0" algn="l" defTabSz="1097280" rtl="0" eaLnBrk="1" latinLnBrk="0" hangingPunct="1">
        <a:defRPr sz="2200" kern="1200">
          <a:solidFill>
            <a:schemeClr val="tx1"/>
          </a:solidFill>
          <a:latin typeface="+mn-lt"/>
          <a:ea typeface="+mn-ea"/>
          <a:cs typeface="+mn-cs"/>
        </a:defRPr>
      </a:lvl1pPr>
      <a:lvl2pPr marL="548640" algn="l" defTabSz="1097280" rtl="0" eaLnBrk="1" latinLnBrk="0" hangingPunct="1">
        <a:defRPr sz="2200" kern="1200">
          <a:solidFill>
            <a:schemeClr val="tx1"/>
          </a:solidFill>
          <a:latin typeface="+mn-lt"/>
          <a:ea typeface="+mn-ea"/>
          <a:cs typeface="+mn-cs"/>
        </a:defRPr>
      </a:lvl2pPr>
      <a:lvl3pPr marL="1097280" algn="l" defTabSz="1097280" rtl="0" eaLnBrk="1" latinLnBrk="0" hangingPunct="1">
        <a:defRPr sz="2200" kern="1200">
          <a:solidFill>
            <a:schemeClr val="tx1"/>
          </a:solidFill>
          <a:latin typeface="+mn-lt"/>
          <a:ea typeface="+mn-ea"/>
          <a:cs typeface="+mn-cs"/>
        </a:defRPr>
      </a:lvl3pPr>
      <a:lvl4pPr marL="1645920" algn="l" defTabSz="1097280" rtl="0" eaLnBrk="1" latinLnBrk="0" hangingPunct="1">
        <a:defRPr sz="2200" kern="1200">
          <a:solidFill>
            <a:schemeClr val="tx1"/>
          </a:solidFill>
          <a:latin typeface="+mn-lt"/>
          <a:ea typeface="+mn-ea"/>
          <a:cs typeface="+mn-cs"/>
        </a:defRPr>
      </a:lvl4pPr>
      <a:lvl5pPr marL="2194560" algn="l" defTabSz="1097280" rtl="0" eaLnBrk="1" latinLnBrk="0" hangingPunct="1">
        <a:defRPr sz="2200" kern="1200">
          <a:solidFill>
            <a:schemeClr val="tx1"/>
          </a:solidFill>
          <a:latin typeface="+mn-lt"/>
          <a:ea typeface="+mn-ea"/>
          <a:cs typeface="+mn-cs"/>
        </a:defRPr>
      </a:lvl5pPr>
      <a:lvl6pPr marL="2743200" algn="l" defTabSz="1097280" rtl="0" eaLnBrk="1" latinLnBrk="0" hangingPunct="1">
        <a:defRPr sz="2200" kern="1200">
          <a:solidFill>
            <a:schemeClr val="tx1"/>
          </a:solidFill>
          <a:latin typeface="+mn-lt"/>
          <a:ea typeface="+mn-ea"/>
          <a:cs typeface="+mn-cs"/>
        </a:defRPr>
      </a:lvl6pPr>
      <a:lvl7pPr marL="3291840" algn="l" defTabSz="1097280" rtl="0" eaLnBrk="1" latinLnBrk="0" hangingPunct="1">
        <a:defRPr sz="2200" kern="1200">
          <a:solidFill>
            <a:schemeClr val="tx1"/>
          </a:solidFill>
          <a:latin typeface="+mn-lt"/>
          <a:ea typeface="+mn-ea"/>
          <a:cs typeface="+mn-cs"/>
        </a:defRPr>
      </a:lvl7pPr>
      <a:lvl8pPr marL="3840480" algn="l" defTabSz="1097280" rtl="0" eaLnBrk="1" latinLnBrk="0" hangingPunct="1">
        <a:defRPr sz="2200" kern="1200">
          <a:solidFill>
            <a:schemeClr val="tx1"/>
          </a:solidFill>
          <a:latin typeface="+mn-lt"/>
          <a:ea typeface="+mn-ea"/>
          <a:cs typeface="+mn-cs"/>
        </a:defRPr>
      </a:lvl8pPr>
      <a:lvl9pPr marL="4389120" algn="l" defTabSz="1097280" rtl="0" eaLnBrk="1" latinLnBrk="0" hangingPunct="1">
        <a:defRPr sz="2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E5F7A23B-7F37-4255-B1AA-6F4081D054B7}"/>
              </a:ext>
            </a:extLst>
          </p:cNvPr>
          <p:cNvSpPr>
            <a:spLocks noGrp="1"/>
          </p:cNvSpPr>
          <p:nvPr>
            <p:ph type="title"/>
          </p:nvPr>
        </p:nvSpPr>
        <p:spPr>
          <a:xfrm>
            <a:off x="1005840" y="438150"/>
            <a:ext cx="12618720" cy="1590676"/>
          </a:xfrm>
          <a:prstGeom prst="rect">
            <a:avLst/>
          </a:prstGeom>
        </p:spPr>
        <p:txBody>
          <a:bodyPr vert="horz" lIns="109728" tIns="54864" rIns="109728" bIns="54864"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8C939551-9BB0-410A-86D9-5F41F65ED696}"/>
              </a:ext>
            </a:extLst>
          </p:cNvPr>
          <p:cNvSpPr>
            <a:spLocks noGrp="1"/>
          </p:cNvSpPr>
          <p:nvPr>
            <p:ph type="body" idx="1"/>
          </p:nvPr>
        </p:nvSpPr>
        <p:spPr>
          <a:xfrm>
            <a:off x="1005840" y="2190750"/>
            <a:ext cx="12618720" cy="5221606"/>
          </a:xfrm>
          <a:prstGeom prst="rect">
            <a:avLst/>
          </a:prstGeom>
        </p:spPr>
        <p:txBody>
          <a:bodyPr vert="horz" lIns="109728" tIns="54864" rIns="109728" bIns="5486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3747D216-8D82-4854-8FCC-50474F3940E2}"/>
              </a:ext>
            </a:extLst>
          </p:cNvPr>
          <p:cNvSpPr>
            <a:spLocks noGrp="1"/>
          </p:cNvSpPr>
          <p:nvPr>
            <p:ph type="dt" sz="half" idx="2"/>
          </p:nvPr>
        </p:nvSpPr>
        <p:spPr>
          <a:xfrm>
            <a:off x="1005840" y="7627621"/>
            <a:ext cx="3291840" cy="438150"/>
          </a:xfrm>
          <a:prstGeom prst="rect">
            <a:avLst/>
          </a:prstGeom>
        </p:spPr>
        <p:txBody>
          <a:bodyPr vert="horz" lIns="109728" tIns="54864" rIns="109728" bIns="54864" rtlCol="0" anchor="ctr"/>
          <a:lstStyle>
            <a:lvl1pPr algn="l">
              <a:defRPr sz="1400">
                <a:solidFill>
                  <a:schemeClr val="tx1">
                    <a:tint val="75000"/>
                  </a:schemeClr>
                </a:solidFill>
              </a:defRPr>
            </a:lvl1pPr>
          </a:lstStyle>
          <a:p>
            <a:fld id="{6590DC4E-CFE1-4DE4-BA6A-B2F2775B3CE8}" type="datetime1">
              <a:rPr lang="en-US" smtClean="0"/>
              <a:t>8/30/2021</a:t>
            </a:fld>
            <a:endParaRPr lang="en-US"/>
          </a:p>
        </p:txBody>
      </p:sp>
      <p:sp>
        <p:nvSpPr>
          <p:cNvPr id="5" name="Footer Placeholder 4">
            <a:extLst>
              <a:ext uri="{FF2B5EF4-FFF2-40B4-BE49-F238E27FC236}">
                <a16:creationId xmlns:a16="http://schemas.microsoft.com/office/drawing/2014/main" xmlns="" id="{83ACE85E-C533-43BA-A8ED-7511E82A3DBB}"/>
              </a:ext>
            </a:extLst>
          </p:cNvPr>
          <p:cNvSpPr>
            <a:spLocks noGrp="1"/>
          </p:cNvSpPr>
          <p:nvPr>
            <p:ph type="ftr" sz="quarter" idx="3"/>
          </p:nvPr>
        </p:nvSpPr>
        <p:spPr>
          <a:xfrm>
            <a:off x="4846320" y="7627621"/>
            <a:ext cx="4937760" cy="438150"/>
          </a:xfrm>
          <a:prstGeom prst="rect">
            <a:avLst/>
          </a:prstGeom>
        </p:spPr>
        <p:txBody>
          <a:bodyPr vert="horz" lIns="109728" tIns="54864" rIns="109728" bIns="54864" rtlCol="0" anchor="ctr"/>
          <a:lstStyle>
            <a:lvl1pPr algn="ctr">
              <a:defRPr sz="14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5704C941-975F-4FB1-8A2A-DB7E54D44D10}"/>
              </a:ext>
            </a:extLst>
          </p:cNvPr>
          <p:cNvSpPr>
            <a:spLocks noGrp="1"/>
          </p:cNvSpPr>
          <p:nvPr>
            <p:ph type="sldNum" sz="quarter" idx="4"/>
          </p:nvPr>
        </p:nvSpPr>
        <p:spPr>
          <a:xfrm>
            <a:off x="10332720" y="7627621"/>
            <a:ext cx="3291840" cy="438150"/>
          </a:xfrm>
          <a:prstGeom prst="rect">
            <a:avLst/>
          </a:prstGeom>
        </p:spPr>
        <p:txBody>
          <a:bodyPr vert="horz" lIns="109728" tIns="54864" rIns="109728" bIns="54864" rtlCol="0" anchor="ctr"/>
          <a:lstStyle>
            <a:lvl1pPr algn="r">
              <a:defRPr sz="1400">
                <a:solidFill>
                  <a:schemeClr val="tx1">
                    <a:tint val="75000"/>
                  </a:schemeClr>
                </a:solidFill>
              </a:defRPr>
            </a:lvl1pPr>
          </a:lstStyle>
          <a:p>
            <a:fld id="{726DA37A-0C24-43CE-ACA7-57CFE4C03F76}" type="slidenum">
              <a:rPr lang="en-US" smtClean="0"/>
              <a:t>‹#›</a:t>
            </a:fld>
            <a:endParaRPr lang="en-US"/>
          </a:p>
        </p:txBody>
      </p:sp>
    </p:spTree>
    <p:extLst>
      <p:ext uri="{BB962C8B-B14F-4D97-AF65-F5344CB8AC3E}">
        <p14:creationId xmlns:p14="http://schemas.microsoft.com/office/powerpoint/2010/main" val="330190475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ftr="0" dt="0"/>
  <p:txStyles>
    <p:titleStyle>
      <a:lvl1pPr algn="l" defTabSz="1097280" rtl="0" eaLnBrk="1" latinLnBrk="0" hangingPunct="1">
        <a:lnSpc>
          <a:spcPct val="90000"/>
        </a:lnSpc>
        <a:spcBef>
          <a:spcPct val="0"/>
        </a:spcBef>
        <a:buNone/>
        <a:defRPr sz="530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40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90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9pPr>
    </p:bodyStyle>
    <p:otherStyle>
      <a:defPPr>
        <a:defRPr lang="en-US"/>
      </a:defPPr>
      <a:lvl1pPr marL="0" algn="l" defTabSz="1097280" rtl="0" eaLnBrk="1" latinLnBrk="0" hangingPunct="1">
        <a:defRPr sz="2200" kern="1200">
          <a:solidFill>
            <a:schemeClr val="tx1"/>
          </a:solidFill>
          <a:latin typeface="+mn-lt"/>
          <a:ea typeface="+mn-ea"/>
          <a:cs typeface="+mn-cs"/>
        </a:defRPr>
      </a:lvl1pPr>
      <a:lvl2pPr marL="548640" algn="l" defTabSz="1097280" rtl="0" eaLnBrk="1" latinLnBrk="0" hangingPunct="1">
        <a:defRPr sz="2200" kern="1200">
          <a:solidFill>
            <a:schemeClr val="tx1"/>
          </a:solidFill>
          <a:latin typeface="+mn-lt"/>
          <a:ea typeface="+mn-ea"/>
          <a:cs typeface="+mn-cs"/>
        </a:defRPr>
      </a:lvl2pPr>
      <a:lvl3pPr marL="1097280" algn="l" defTabSz="1097280" rtl="0" eaLnBrk="1" latinLnBrk="0" hangingPunct="1">
        <a:defRPr sz="2200" kern="1200">
          <a:solidFill>
            <a:schemeClr val="tx1"/>
          </a:solidFill>
          <a:latin typeface="+mn-lt"/>
          <a:ea typeface="+mn-ea"/>
          <a:cs typeface="+mn-cs"/>
        </a:defRPr>
      </a:lvl3pPr>
      <a:lvl4pPr marL="1645920" algn="l" defTabSz="1097280" rtl="0" eaLnBrk="1" latinLnBrk="0" hangingPunct="1">
        <a:defRPr sz="2200" kern="1200">
          <a:solidFill>
            <a:schemeClr val="tx1"/>
          </a:solidFill>
          <a:latin typeface="+mn-lt"/>
          <a:ea typeface="+mn-ea"/>
          <a:cs typeface="+mn-cs"/>
        </a:defRPr>
      </a:lvl4pPr>
      <a:lvl5pPr marL="2194560" algn="l" defTabSz="1097280" rtl="0" eaLnBrk="1" latinLnBrk="0" hangingPunct="1">
        <a:defRPr sz="2200" kern="1200">
          <a:solidFill>
            <a:schemeClr val="tx1"/>
          </a:solidFill>
          <a:latin typeface="+mn-lt"/>
          <a:ea typeface="+mn-ea"/>
          <a:cs typeface="+mn-cs"/>
        </a:defRPr>
      </a:lvl5pPr>
      <a:lvl6pPr marL="2743200" algn="l" defTabSz="1097280" rtl="0" eaLnBrk="1" latinLnBrk="0" hangingPunct="1">
        <a:defRPr sz="2200" kern="1200">
          <a:solidFill>
            <a:schemeClr val="tx1"/>
          </a:solidFill>
          <a:latin typeface="+mn-lt"/>
          <a:ea typeface="+mn-ea"/>
          <a:cs typeface="+mn-cs"/>
        </a:defRPr>
      </a:lvl6pPr>
      <a:lvl7pPr marL="3291840" algn="l" defTabSz="1097280" rtl="0" eaLnBrk="1" latinLnBrk="0" hangingPunct="1">
        <a:defRPr sz="2200" kern="1200">
          <a:solidFill>
            <a:schemeClr val="tx1"/>
          </a:solidFill>
          <a:latin typeface="+mn-lt"/>
          <a:ea typeface="+mn-ea"/>
          <a:cs typeface="+mn-cs"/>
        </a:defRPr>
      </a:lvl7pPr>
      <a:lvl8pPr marL="3840480" algn="l" defTabSz="1097280" rtl="0" eaLnBrk="1" latinLnBrk="0" hangingPunct="1">
        <a:defRPr sz="2200" kern="1200">
          <a:solidFill>
            <a:schemeClr val="tx1"/>
          </a:solidFill>
          <a:latin typeface="+mn-lt"/>
          <a:ea typeface="+mn-ea"/>
          <a:cs typeface="+mn-cs"/>
        </a:defRPr>
      </a:lvl8pPr>
      <a:lvl9pPr marL="4389120" algn="l" defTabSz="1097280" rtl="0" eaLnBrk="1" latinLnBrk="0" hangingPunct="1">
        <a:defRPr sz="2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18" Type="http://schemas.openxmlformats.org/officeDocument/2006/relationships/image" Target="../media/image31.png"/><Relationship Id="rId26" Type="http://schemas.openxmlformats.org/officeDocument/2006/relationships/image" Target="../media/image39.png"/><Relationship Id="rId3" Type="http://schemas.openxmlformats.org/officeDocument/2006/relationships/image" Target="../media/image16.png"/><Relationship Id="rId21" Type="http://schemas.openxmlformats.org/officeDocument/2006/relationships/image" Target="../media/image34.png"/><Relationship Id="rId7" Type="http://schemas.openxmlformats.org/officeDocument/2006/relationships/image" Target="../media/image20.png"/><Relationship Id="rId12" Type="http://schemas.openxmlformats.org/officeDocument/2006/relationships/image" Target="../media/image25.png"/><Relationship Id="rId17" Type="http://schemas.openxmlformats.org/officeDocument/2006/relationships/image" Target="../media/image30.png"/><Relationship Id="rId25" Type="http://schemas.openxmlformats.org/officeDocument/2006/relationships/image" Target="../media/image38.png"/><Relationship Id="rId2" Type="http://schemas.openxmlformats.org/officeDocument/2006/relationships/notesSlide" Target="../notesSlides/notesSlide1.xml"/><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24.png"/><Relationship Id="rId24" Type="http://schemas.openxmlformats.org/officeDocument/2006/relationships/image" Target="../media/image37.png"/><Relationship Id="rId5" Type="http://schemas.openxmlformats.org/officeDocument/2006/relationships/image" Target="../media/image18.png"/><Relationship Id="rId15" Type="http://schemas.openxmlformats.org/officeDocument/2006/relationships/image" Target="../media/image28.jpeg"/><Relationship Id="rId23" Type="http://schemas.openxmlformats.org/officeDocument/2006/relationships/image" Target="../media/image36.png"/><Relationship Id="rId28" Type="http://schemas.openxmlformats.org/officeDocument/2006/relationships/image" Target="../media/image41.png"/><Relationship Id="rId10" Type="http://schemas.openxmlformats.org/officeDocument/2006/relationships/image" Target="../media/image23.png"/><Relationship Id="rId19" Type="http://schemas.openxmlformats.org/officeDocument/2006/relationships/image" Target="../media/image32.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jpeg"/><Relationship Id="rId22" Type="http://schemas.openxmlformats.org/officeDocument/2006/relationships/image" Target="../media/image35.png"/><Relationship Id="rId27" Type="http://schemas.openxmlformats.org/officeDocument/2006/relationships/image" Target="../media/image4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5.w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26.xml.rels><?xml version="1.0" encoding="UTF-8" standalone="yes"?>
<Relationships xmlns="http://schemas.openxmlformats.org/package/2006/relationships"><Relationship Id="rId3" Type="http://schemas.openxmlformats.org/officeDocument/2006/relationships/hyperlink" Target="https://reference.vn/kim-tu-thap-giza-duoc-xay-dung-nhu-the-nao.html" TargetMode="External"/><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65.jpeg"/><Relationship Id="rId1" Type="http://schemas.openxmlformats.org/officeDocument/2006/relationships/slideLayout" Target="../slideLayouts/slideLayout2.xml"/><Relationship Id="rId6" Type="http://schemas.openxmlformats.org/officeDocument/2006/relationships/image" Target="../media/image69.jpeg"/><Relationship Id="rId5" Type="http://schemas.openxmlformats.org/officeDocument/2006/relationships/image" Target="../media/image68.png"/><Relationship Id="rId4" Type="http://schemas.openxmlformats.org/officeDocument/2006/relationships/image" Target="../media/image67.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ại sao nền nhà đổ mồ hôi? Biện pháp khắc phục nền nhà đổ mồ hôi hiệu quả |  Siêu thị nhà mẫu"/>
          <p:cNvPicPr/>
          <p:nvPr/>
        </p:nvPicPr>
        <p:blipFill>
          <a:blip r:embed="rId2">
            <a:extLst>
              <a:ext uri="{28A0092B-C50C-407E-A947-70E740481C1C}">
                <a14:useLocalDpi xmlns:a14="http://schemas.microsoft.com/office/drawing/2010/main" val="0"/>
              </a:ext>
            </a:extLst>
          </a:blip>
          <a:srcRect/>
          <a:stretch>
            <a:fillRect/>
          </a:stretch>
        </p:blipFill>
        <p:spPr bwMode="auto">
          <a:xfrm>
            <a:off x="887920" y="1097280"/>
            <a:ext cx="4035893" cy="3023024"/>
          </a:xfrm>
          <a:prstGeom prst="rect">
            <a:avLst/>
          </a:prstGeom>
          <a:noFill/>
          <a:ln>
            <a:noFill/>
          </a:ln>
        </p:spPr>
      </p:pic>
      <p:pic>
        <p:nvPicPr>
          <p:cNvPr id="3" name="Picture 2" descr="CẬP NHẬT] Bảng giá gạch lát nền mới nhất, Đủ kích thước"/>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75112" y="1097280"/>
            <a:ext cx="5388187" cy="3023024"/>
          </a:xfrm>
          <a:prstGeom prst="rect">
            <a:avLst/>
          </a:prstGeom>
          <a:noFill/>
          <a:ln>
            <a:noFill/>
          </a:ln>
        </p:spPr>
      </p:pic>
      <p:pic>
        <p:nvPicPr>
          <p:cNvPr id="1026" name="Picture 95" descr="Description: Gạch Lục Giác Và Ứng Dụng Trong Trang Trí Tạo Điểm Nhấn - Gạch Né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7920" y="4627816"/>
            <a:ext cx="4161988" cy="3057601"/>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79" descr="Description: 20 mẫu Gạch Ốp Tường Bếp đẹp 2021, giá tốt cho tường nhà &amp; Cách phối"/>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74436" y="4627816"/>
            <a:ext cx="4370448" cy="316382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0" y="195072"/>
            <a:ext cx="14630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p:cNvSpPr>
            <a:spLocks noChangeArrowheads="1"/>
          </p:cNvSpPr>
          <p:nvPr/>
        </p:nvSpPr>
        <p:spPr bwMode="auto">
          <a:xfrm>
            <a:off x="0" y="2779522"/>
            <a:ext cx="146304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8" name="Picture 7" descr="Nhận đặt in tranh gạch 3D giá rẻ nhất Hà Nội"/>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382440" y="4627816"/>
            <a:ext cx="3150680" cy="3150680"/>
          </a:xfrm>
          <a:prstGeom prst="rect">
            <a:avLst/>
          </a:prstGeom>
          <a:noFill/>
          <a:ln>
            <a:noFill/>
          </a:ln>
        </p:spPr>
      </p:pic>
      <p:sp>
        <p:nvSpPr>
          <p:cNvPr id="9" name="TextBox 8"/>
          <p:cNvSpPr txBox="1"/>
          <p:nvPr/>
        </p:nvSpPr>
        <p:spPr>
          <a:xfrm>
            <a:off x="11696700" y="1097280"/>
            <a:ext cx="2387600" cy="2160591"/>
          </a:xfrm>
          <a:prstGeom prst="rect">
            <a:avLst/>
          </a:prstGeom>
          <a:noFill/>
        </p:spPr>
        <p:txBody>
          <a:bodyPr wrap="square" rtlCol="0">
            <a:spAutoFit/>
          </a:bodyPr>
          <a:lstStyle/>
          <a:p>
            <a:pPr algn="l">
              <a:lnSpc>
                <a:spcPct val="120000"/>
              </a:lnSpc>
            </a:pPr>
            <a:r>
              <a:rPr lang="en-US" sz="2800" smtClean="0">
                <a:solidFill>
                  <a:srgbClr val="0070C0"/>
                </a:solidFill>
                <a:latin typeface="Times New Roman" pitchFamily="18" charset="0"/>
                <a:cs typeface="Times New Roman" pitchFamily="18" charset="0"/>
              </a:rPr>
              <a:t>Kể tên các hình em đã học trong các hình ảnh bên?</a:t>
            </a:r>
          </a:p>
        </p:txBody>
      </p:sp>
    </p:spTree>
    <p:extLst>
      <p:ext uri="{BB962C8B-B14F-4D97-AF65-F5344CB8AC3E}">
        <p14:creationId xmlns:p14="http://schemas.microsoft.com/office/powerpoint/2010/main" val="3436595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barn(inVertical)">
                                      <p:cBhvr>
                                        <p:cTn id="17" dur="500"/>
                                        <p:tgtEl>
                                          <p:spTgt spid="102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025"/>
                                        </p:tgtEl>
                                        <p:attrNameLst>
                                          <p:attrName>style.visibility</p:attrName>
                                        </p:attrNameLst>
                                      </p:cBhvr>
                                      <p:to>
                                        <p:strVal val="visible"/>
                                      </p:to>
                                    </p:set>
                                    <p:animEffect transition="in" filter="barn(inVertical)">
                                      <p:cBhvr>
                                        <p:cTn id="22" dur="500"/>
                                        <p:tgtEl>
                                          <p:spTgt spid="102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1778477" y="3402975"/>
            <a:ext cx="11228832" cy="1839961"/>
            <a:chOff x="2206752" y="2743200"/>
            <a:chExt cx="11228832" cy="1839961"/>
          </a:xfrm>
        </p:grpSpPr>
        <p:sp>
          <p:nvSpPr>
            <p:cNvPr id="2" name="Rounded Rectangle 1"/>
            <p:cNvSpPr/>
            <p:nvPr/>
          </p:nvSpPr>
          <p:spPr>
            <a:xfrm>
              <a:off x="2206752" y="2743200"/>
              <a:ext cx="11228832" cy="182838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2206752" y="2754775"/>
              <a:ext cx="11228832" cy="1828386"/>
            </a:xfrm>
            <a:prstGeom prst="rect">
              <a:avLst/>
            </a:prstGeom>
            <a:noFill/>
          </p:spPr>
          <p:txBody>
            <a:bodyPr wrap="square" rtlCol="0">
              <a:spAutoFit/>
            </a:bodyPr>
            <a:lstStyle/>
            <a:p>
              <a:pPr algn="ctr">
                <a:lnSpc>
                  <a:spcPct val="150000"/>
                </a:lnSpc>
              </a:pPr>
              <a:r>
                <a:rPr lang="en-US" sz="4000" b="1" smtClean="0">
                  <a:solidFill>
                    <a:schemeClr val="accent2">
                      <a:lumMod val="50000"/>
                    </a:schemeClr>
                  </a:solidFill>
                  <a:latin typeface="Times New Roman" pitchFamily="18" charset="0"/>
                  <a:cs typeface="Times New Roman" pitchFamily="18" charset="0"/>
                </a:rPr>
                <a:t>BÀI 18: HÌNH TAM GIÁC ĐỀU. HÌNH VUÔNG. HÌNH LỤC GIÁC ĐỀU</a:t>
              </a:r>
            </a:p>
          </p:txBody>
        </p:sp>
      </p:grpSp>
      <p:grpSp>
        <p:nvGrpSpPr>
          <p:cNvPr id="8" name="Group 7"/>
          <p:cNvGrpSpPr/>
          <p:nvPr/>
        </p:nvGrpSpPr>
        <p:grpSpPr>
          <a:xfrm>
            <a:off x="4062710" y="5683186"/>
            <a:ext cx="6690168" cy="798653"/>
            <a:chOff x="4166885" y="5092861"/>
            <a:chExt cx="6690168" cy="798653"/>
          </a:xfrm>
        </p:grpSpPr>
        <p:sp>
          <p:nvSpPr>
            <p:cNvPr id="7" name="Horizontal Scroll 6"/>
            <p:cNvSpPr/>
            <p:nvPr/>
          </p:nvSpPr>
          <p:spPr>
            <a:xfrm>
              <a:off x="4166885" y="5092861"/>
              <a:ext cx="6690168" cy="798653"/>
            </a:xfrm>
            <a:prstGeom prst="horizontalScroll">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337884" y="5204750"/>
              <a:ext cx="6364224" cy="584775"/>
            </a:xfrm>
            <a:prstGeom prst="rect">
              <a:avLst/>
            </a:prstGeom>
            <a:noFill/>
          </p:spPr>
          <p:txBody>
            <a:bodyPr wrap="square" rtlCol="0">
              <a:spAutoFit/>
            </a:bodyPr>
            <a:lstStyle/>
            <a:p>
              <a:pPr algn="l"/>
              <a:r>
                <a:rPr lang="en-US" sz="3200" b="1" smtClean="0">
                  <a:solidFill>
                    <a:schemeClr val="accent6">
                      <a:lumMod val="75000"/>
                    </a:schemeClr>
                  </a:solidFill>
                  <a:latin typeface="Times New Roman" pitchFamily="18" charset="0"/>
                  <a:cs typeface="Times New Roman" pitchFamily="18" charset="0"/>
                </a:rPr>
                <a:t>TIẾT 43 – HÌNH TAM GIÁC ĐỀU</a:t>
              </a:r>
            </a:p>
          </p:txBody>
        </p:sp>
      </p:grpSp>
      <p:grpSp>
        <p:nvGrpSpPr>
          <p:cNvPr id="10" name="Group 9"/>
          <p:cNvGrpSpPr/>
          <p:nvPr/>
        </p:nvGrpSpPr>
        <p:grpSpPr>
          <a:xfrm>
            <a:off x="2626721" y="867641"/>
            <a:ext cx="9302290" cy="1938992"/>
            <a:chOff x="2626721" y="612991"/>
            <a:chExt cx="9302290" cy="1938992"/>
          </a:xfrm>
        </p:grpSpPr>
        <p:sp>
          <p:nvSpPr>
            <p:cNvPr id="6" name="Rectangle 5"/>
            <p:cNvSpPr/>
            <p:nvPr/>
          </p:nvSpPr>
          <p:spPr>
            <a:xfrm>
              <a:off x="2626721" y="612991"/>
              <a:ext cx="9302290" cy="1938992"/>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626721" y="612991"/>
              <a:ext cx="9302290" cy="1938992"/>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lnSpc>
                  <a:spcPct val="150000"/>
                </a:lnSpc>
              </a:pPr>
              <a:r>
                <a:rPr lang="en-US" sz="4000" b="1" cap="none" spc="50" smtClean="0">
                  <a:ln w="11430"/>
                  <a:solidFill>
                    <a:srgbClr val="0097CC"/>
                  </a:solidFill>
                  <a:effectLst>
                    <a:outerShdw blurRad="76200" dist="50800" dir="5400000" algn="tl" rotWithShape="0">
                      <a:srgbClr val="000000">
                        <a:alpha val="65000"/>
                      </a:srgbClr>
                    </a:outerShdw>
                  </a:effectLst>
                  <a:latin typeface="Times New Roman" pitchFamily="18" charset="0"/>
                  <a:cs typeface="Times New Roman" pitchFamily="18" charset="0"/>
                </a:rPr>
                <a:t>CHƯƠNG IV: MỘT SỐ HÌNH PHẲNG </a:t>
              </a:r>
            </a:p>
            <a:p>
              <a:pPr algn="ctr">
                <a:lnSpc>
                  <a:spcPct val="150000"/>
                </a:lnSpc>
              </a:pPr>
              <a:r>
                <a:rPr lang="en-US" sz="4000" b="1" cap="none" spc="50" smtClean="0">
                  <a:ln w="11430"/>
                  <a:solidFill>
                    <a:srgbClr val="0097CC"/>
                  </a:solidFill>
                  <a:effectLst>
                    <a:outerShdw blurRad="76200" dist="50800" dir="5400000" algn="tl" rotWithShape="0">
                      <a:srgbClr val="000000">
                        <a:alpha val="65000"/>
                      </a:srgbClr>
                    </a:outerShdw>
                  </a:effectLst>
                  <a:latin typeface="Times New Roman" pitchFamily="18" charset="0"/>
                  <a:cs typeface="Times New Roman" pitchFamily="18" charset="0"/>
                </a:rPr>
                <a:t>TRONG THỰC TIỄN</a:t>
              </a:r>
              <a:endParaRPr lang="en-US" sz="4000" b="1" cap="none" spc="50">
                <a:ln w="11430"/>
                <a:solidFill>
                  <a:srgbClr val="0097CC"/>
                </a:soli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grpSp>
      <p:sp>
        <p:nvSpPr>
          <p:cNvPr id="12" name="TextBox 11"/>
          <p:cNvSpPr txBox="1"/>
          <p:nvPr/>
        </p:nvSpPr>
        <p:spPr>
          <a:xfrm>
            <a:off x="8420101" y="6921500"/>
            <a:ext cx="2641599" cy="369332"/>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1800" smtClean="0">
                <a:latin typeface="Times New Roman" pitchFamily="18" charset="0"/>
                <a:cs typeface="Times New Roman" pitchFamily="18" charset="0"/>
              </a:rPr>
              <a:t>Giáo viên: Đinh Thị Hạnh</a:t>
            </a:r>
          </a:p>
        </p:txBody>
      </p:sp>
    </p:spTree>
    <p:extLst>
      <p:ext uri="{BB962C8B-B14F-4D97-AF65-F5344CB8AC3E}">
        <p14:creationId xmlns:p14="http://schemas.microsoft.com/office/powerpoint/2010/main" val="4074259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2408" y="5575315"/>
            <a:ext cx="2571750" cy="2571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717459" y="1008044"/>
            <a:ext cx="7896517" cy="553998"/>
          </a:xfrm>
          <a:prstGeom prst="rect">
            <a:avLst/>
          </a:prstGeom>
          <a:noFill/>
        </p:spPr>
        <p:txBody>
          <a:bodyPr wrap="square" lIns="109728" tIns="54864" rIns="109728" bIns="54864" rtlCol="0">
            <a:spAutoFit/>
          </a:bodyPr>
          <a:lstStyle/>
          <a:p>
            <a:pPr algn="l"/>
            <a:r>
              <a:rPr lang="en-US" sz="2900" b="1" smtClean="0">
                <a:latin typeface="Times New Roman" pitchFamily="18" charset="0"/>
                <a:cs typeface="Times New Roman" pitchFamily="18" charset="0"/>
              </a:rPr>
              <a:t>a) Một số yếu tố cơ bản của hình tam giác đều</a:t>
            </a:r>
            <a:endParaRPr lang="en-US" sz="2900" b="1">
              <a:latin typeface="Times New Roman" pitchFamily="18" charset="0"/>
              <a:cs typeface="Times New Roman" pitchFamily="18" charset="0"/>
            </a:endParaRPr>
          </a:p>
        </p:txBody>
      </p:sp>
      <p:sp>
        <p:nvSpPr>
          <p:cNvPr id="4" name="Rounded Rectangle 3"/>
          <p:cNvSpPr/>
          <p:nvPr/>
        </p:nvSpPr>
        <p:spPr>
          <a:xfrm>
            <a:off x="795055" y="1800587"/>
            <a:ext cx="1062629" cy="450462"/>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spcCol="0" rtlCol="0" anchor="ctr"/>
          <a:lstStyle/>
          <a:p>
            <a:pPr algn="ctr"/>
            <a:r>
              <a:rPr lang="en-US" sz="2900" b="1">
                <a:latin typeface="Times New Roman" pitchFamily="18" charset="0"/>
                <a:cs typeface="Times New Roman" pitchFamily="18" charset="0"/>
              </a:rPr>
              <a:t>HĐ1</a:t>
            </a:r>
          </a:p>
        </p:txBody>
      </p:sp>
      <p:sp>
        <p:nvSpPr>
          <p:cNvPr id="6" name="TextBox 5"/>
          <p:cNvSpPr txBox="1"/>
          <p:nvPr/>
        </p:nvSpPr>
        <p:spPr>
          <a:xfrm>
            <a:off x="1765291" y="1719737"/>
            <a:ext cx="10325983" cy="553998"/>
          </a:xfrm>
          <a:prstGeom prst="rect">
            <a:avLst/>
          </a:prstGeom>
          <a:noFill/>
        </p:spPr>
        <p:txBody>
          <a:bodyPr wrap="square" lIns="109728" tIns="54864" rIns="109728" bIns="54864" rtlCol="0">
            <a:spAutoFit/>
          </a:bodyPr>
          <a:lstStyle/>
          <a:p>
            <a:pPr algn="l"/>
            <a:r>
              <a:rPr lang="en-US" sz="2900">
                <a:latin typeface="Times New Roman" pitchFamily="18" charset="0"/>
                <a:cs typeface="Times New Roman" pitchFamily="18" charset="0"/>
              </a:rPr>
              <a:t>  Trong các hình dưới dây (H.4.1), hình nào là tam giác đều</a:t>
            </a:r>
          </a:p>
        </p:txBody>
      </p:sp>
      <p:sp>
        <p:nvSpPr>
          <p:cNvPr id="19" name="Isosceles Triangle 18"/>
          <p:cNvSpPr/>
          <p:nvPr/>
        </p:nvSpPr>
        <p:spPr>
          <a:xfrm>
            <a:off x="6015808" y="2468568"/>
            <a:ext cx="1824950" cy="1524642"/>
          </a:xfrm>
          <a:prstGeom prst="triangle">
            <a:avLst/>
          </a:prstGeom>
          <a:solidFill>
            <a:srgbClr val="16524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spcCol="0" rtlCol="0" anchor="ctr"/>
          <a:lstStyle/>
          <a:p>
            <a:pPr algn="ctr"/>
            <a:endParaRPr lang="en-US"/>
          </a:p>
        </p:txBody>
      </p:sp>
      <p:sp>
        <p:nvSpPr>
          <p:cNvPr id="22" name="Isosceles Triangle 21"/>
          <p:cNvSpPr/>
          <p:nvPr/>
        </p:nvSpPr>
        <p:spPr>
          <a:xfrm rot="11337035">
            <a:off x="2219860" y="2864612"/>
            <a:ext cx="2667544" cy="1152569"/>
          </a:xfrm>
          <a:prstGeom prst="triangle">
            <a:avLst>
              <a:gd name="adj" fmla="val 32086"/>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spcCol="0" rtlCol="0" anchor="ctr"/>
          <a:lstStyle/>
          <a:p>
            <a:pPr algn="ctr"/>
            <a:endParaRPr lang="en-US"/>
          </a:p>
        </p:txBody>
      </p:sp>
      <p:sp>
        <p:nvSpPr>
          <p:cNvPr id="23" name="Isosceles Triangle 22"/>
          <p:cNvSpPr/>
          <p:nvPr/>
        </p:nvSpPr>
        <p:spPr>
          <a:xfrm rot="9299951">
            <a:off x="9034295" y="3006811"/>
            <a:ext cx="3622442" cy="812389"/>
          </a:xfrm>
          <a:prstGeom prst="triangle">
            <a:avLst>
              <a:gd name="adj" fmla="val 56922"/>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spcCol="0" rtlCol="0" anchor="ctr"/>
          <a:lstStyle/>
          <a:p>
            <a:pPr algn="ctr"/>
            <a:endParaRPr lang="en-US"/>
          </a:p>
        </p:txBody>
      </p:sp>
      <p:sp>
        <p:nvSpPr>
          <p:cNvPr id="20" name="TextBox 19"/>
          <p:cNvSpPr txBox="1"/>
          <p:nvPr/>
        </p:nvSpPr>
        <p:spPr>
          <a:xfrm>
            <a:off x="3557481" y="4055976"/>
            <a:ext cx="854723" cy="553998"/>
          </a:xfrm>
          <a:prstGeom prst="rect">
            <a:avLst/>
          </a:prstGeom>
          <a:noFill/>
        </p:spPr>
        <p:txBody>
          <a:bodyPr wrap="square" lIns="109728" tIns="54864" rIns="109728" bIns="54864" rtlCol="0">
            <a:spAutoFit/>
          </a:bodyPr>
          <a:lstStyle/>
          <a:p>
            <a:pPr algn="l"/>
            <a:r>
              <a:rPr lang="en-US" sz="2900">
                <a:latin typeface="Times New Roman" pitchFamily="18" charset="0"/>
                <a:cs typeface="Times New Roman" pitchFamily="18" charset="0"/>
              </a:rPr>
              <a:t>a)</a:t>
            </a:r>
          </a:p>
        </p:txBody>
      </p:sp>
      <p:sp>
        <p:nvSpPr>
          <p:cNvPr id="25" name="TextBox 24"/>
          <p:cNvSpPr txBox="1"/>
          <p:nvPr/>
        </p:nvSpPr>
        <p:spPr>
          <a:xfrm>
            <a:off x="6627971" y="4055976"/>
            <a:ext cx="854723" cy="553998"/>
          </a:xfrm>
          <a:prstGeom prst="rect">
            <a:avLst/>
          </a:prstGeom>
          <a:noFill/>
        </p:spPr>
        <p:txBody>
          <a:bodyPr wrap="square" lIns="109728" tIns="54864" rIns="109728" bIns="54864" rtlCol="0">
            <a:spAutoFit/>
          </a:bodyPr>
          <a:lstStyle/>
          <a:p>
            <a:pPr algn="l"/>
            <a:r>
              <a:rPr lang="en-US" sz="2900">
                <a:latin typeface="Times New Roman" pitchFamily="18" charset="0"/>
                <a:cs typeface="Times New Roman" pitchFamily="18" charset="0"/>
              </a:rPr>
              <a:t>b)</a:t>
            </a:r>
          </a:p>
        </p:txBody>
      </p:sp>
      <p:sp>
        <p:nvSpPr>
          <p:cNvPr id="26" name="TextBox 25"/>
          <p:cNvSpPr txBox="1"/>
          <p:nvPr/>
        </p:nvSpPr>
        <p:spPr>
          <a:xfrm>
            <a:off x="10318076" y="4055976"/>
            <a:ext cx="854723" cy="553998"/>
          </a:xfrm>
          <a:prstGeom prst="rect">
            <a:avLst/>
          </a:prstGeom>
          <a:noFill/>
        </p:spPr>
        <p:txBody>
          <a:bodyPr wrap="square" lIns="109728" tIns="54864" rIns="109728" bIns="54864" rtlCol="0">
            <a:spAutoFit/>
          </a:bodyPr>
          <a:lstStyle/>
          <a:p>
            <a:pPr algn="l"/>
            <a:r>
              <a:rPr lang="en-US" sz="2900">
                <a:latin typeface="Times New Roman" pitchFamily="18" charset="0"/>
                <a:cs typeface="Times New Roman" pitchFamily="18" charset="0"/>
              </a:rPr>
              <a:t>c)</a:t>
            </a:r>
          </a:p>
        </p:txBody>
      </p:sp>
      <p:sp>
        <p:nvSpPr>
          <p:cNvPr id="21" name="TextBox 20"/>
          <p:cNvSpPr txBox="1"/>
          <p:nvPr/>
        </p:nvSpPr>
        <p:spPr>
          <a:xfrm>
            <a:off x="6144753" y="4563774"/>
            <a:ext cx="2379366" cy="553998"/>
          </a:xfrm>
          <a:prstGeom prst="rect">
            <a:avLst/>
          </a:prstGeom>
          <a:noFill/>
        </p:spPr>
        <p:txBody>
          <a:bodyPr wrap="square" lIns="109728" tIns="54864" rIns="109728" bIns="54864" rtlCol="0">
            <a:spAutoFit/>
          </a:bodyPr>
          <a:lstStyle/>
          <a:p>
            <a:pPr algn="l"/>
            <a:r>
              <a:rPr lang="en-US" sz="2900">
                <a:latin typeface="Times New Roman" pitchFamily="18" charset="0"/>
                <a:cs typeface="Times New Roman" pitchFamily="18" charset="0"/>
              </a:rPr>
              <a:t>Hình 4.1</a:t>
            </a:r>
          </a:p>
        </p:txBody>
      </p:sp>
      <p:pic>
        <p:nvPicPr>
          <p:cNvPr id="32"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21804" y="5704615"/>
            <a:ext cx="2962211" cy="2221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88777" y="5797017"/>
            <a:ext cx="2107951" cy="2107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TextBox 30"/>
          <p:cNvSpPr txBox="1"/>
          <p:nvPr/>
        </p:nvSpPr>
        <p:spPr>
          <a:xfrm>
            <a:off x="1763371" y="5182817"/>
            <a:ext cx="10325983" cy="553998"/>
          </a:xfrm>
          <a:prstGeom prst="rect">
            <a:avLst/>
          </a:prstGeom>
          <a:noFill/>
        </p:spPr>
        <p:txBody>
          <a:bodyPr wrap="square" lIns="109728" tIns="54864" rIns="109728" bIns="54864" rtlCol="0">
            <a:spAutoFit/>
          </a:bodyPr>
          <a:lstStyle/>
          <a:p>
            <a:pPr algn="l"/>
            <a:r>
              <a:rPr lang="en-US" sz="2900">
                <a:latin typeface="Times New Roman" pitchFamily="18" charset="0"/>
                <a:cs typeface="Times New Roman" pitchFamily="18" charset="0"/>
              </a:rPr>
              <a:t>Em hãy tìm một số hình ảnh tam giác đều trong thực tế.</a:t>
            </a:r>
          </a:p>
        </p:txBody>
      </p:sp>
      <p:sp>
        <p:nvSpPr>
          <p:cNvPr id="18" name="TextBox 17"/>
          <p:cNvSpPr txBox="1"/>
          <p:nvPr/>
        </p:nvSpPr>
        <p:spPr>
          <a:xfrm>
            <a:off x="5787853" y="4588849"/>
            <a:ext cx="2379366" cy="553998"/>
          </a:xfrm>
          <a:prstGeom prst="rect">
            <a:avLst/>
          </a:prstGeom>
          <a:noFill/>
        </p:spPr>
        <p:txBody>
          <a:bodyPr wrap="square" lIns="109728" tIns="54864" rIns="109728" bIns="54864" rtlCol="0">
            <a:spAutoFit/>
          </a:bodyPr>
          <a:lstStyle/>
          <a:p>
            <a:pPr algn="l"/>
            <a:r>
              <a:rPr lang="en-US" sz="2900" smtClean="0">
                <a:solidFill>
                  <a:srgbClr val="FF0000"/>
                </a:solidFill>
                <a:latin typeface="Times New Roman" pitchFamily="18" charset="0"/>
                <a:cs typeface="Times New Roman" pitchFamily="18" charset="0"/>
              </a:rPr>
              <a:t>Tam giác đều</a:t>
            </a:r>
            <a:endParaRPr lang="en-US" sz="2900">
              <a:solidFill>
                <a:srgbClr val="FF0000"/>
              </a:solidFill>
              <a:latin typeface="Times New Roman" pitchFamily="18" charset="0"/>
              <a:cs typeface="Times New Roman" pitchFamily="18" charset="0"/>
            </a:endParaRPr>
          </a:p>
        </p:txBody>
      </p:sp>
      <p:sp>
        <p:nvSpPr>
          <p:cNvPr id="5" name="Rectangle 4"/>
          <p:cNvSpPr/>
          <p:nvPr/>
        </p:nvSpPr>
        <p:spPr>
          <a:xfrm>
            <a:off x="5642408" y="2279392"/>
            <a:ext cx="2668215" cy="283838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717459" y="423844"/>
            <a:ext cx="7896517" cy="553998"/>
          </a:xfrm>
          <a:prstGeom prst="rect">
            <a:avLst/>
          </a:prstGeom>
          <a:noFill/>
        </p:spPr>
        <p:txBody>
          <a:bodyPr wrap="square" lIns="109728" tIns="54864" rIns="109728" bIns="54864" rtlCol="0">
            <a:spAutoFit/>
          </a:bodyPr>
          <a:lstStyle/>
          <a:p>
            <a:pPr algn="l"/>
            <a:r>
              <a:rPr lang="en-US" sz="2900" b="1" smtClean="0">
                <a:latin typeface="Times New Roman" pitchFamily="18" charset="0"/>
                <a:cs typeface="Times New Roman" pitchFamily="18" charset="0"/>
              </a:rPr>
              <a:t>1. HÌNH TAM GIÁC ĐỀU</a:t>
            </a:r>
            <a:endParaRPr lang="en-US" sz="2900" b="1">
              <a:latin typeface="Times New Roman" pitchFamily="18" charset="0"/>
              <a:cs typeface="Times New Roman" pitchFamily="18" charset="0"/>
            </a:endParaRPr>
          </a:p>
        </p:txBody>
      </p:sp>
    </p:spTree>
    <p:extLst>
      <p:ext uri="{BB962C8B-B14F-4D97-AF65-F5344CB8AC3E}">
        <p14:creationId xmlns:p14="http://schemas.microsoft.com/office/powerpoint/2010/main" val="2969314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arn(inVertical)">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barn(inVertical)">
                                      <p:cBhvr>
                                        <p:cTn id="25" dur="500"/>
                                        <p:tgtEl>
                                          <p:spTgt spid="22"/>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barn(inVertical)">
                                      <p:cBhvr>
                                        <p:cTn id="28" dur="500"/>
                                        <p:tgtEl>
                                          <p:spTgt spid="19"/>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barn(inVertical)">
                                      <p:cBhvr>
                                        <p:cTn id="31" dur="500"/>
                                        <p:tgtEl>
                                          <p:spTgt spid="23"/>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barn(inVertical)">
                                      <p:cBhvr>
                                        <p:cTn id="34" dur="500"/>
                                        <p:tgtEl>
                                          <p:spTgt spid="20"/>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barn(inVertical)">
                                      <p:cBhvr>
                                        <p:cTn id="37" dur="500"/>
                                        <p:tgtEl>
                                          <p:spTgt spid="25"/>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barn(inVertical)">
                                      <p:cBhvr>
                                        <p:cTn id="40" dur="500"/>
                                        <p:tgtEl>
                                          <p:spTgt spid="26"/>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barn(inVertical)">
                                      <p:cBhvr>
                                        <p:cTn id="43" dur="500"/>
                                        <p:tgtEl>
                                          <p:spTgt spid="21"/>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5"/>
                                        </p:tgtEl>
                                        <p:attrNameLst>
                                          <p:attrName>style.visibility</p:attrName>
                                        </p:attrNameLst>
                                      </p:cBhvr>
                                      <p:to>
                                        <p:strVal val="visible"/>
                                      </p:to>
                                    </p:set>
                                  </p:childTnLst>
                                </p:cTn>
                              </p:par>
                              <p:par>
                                <p:cTn id="48" presetID="16" presetClass="entr" presetSubtype="21"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barn(inVertical)">
                                      <p:cBhvr>
                                        <p:cTn id="50" dur="500"/>
                                        <p:tgtEl>
                                          <p:spTgt spid="18"/>
                                        </p:tgtEl>
                                      </p:cBhvr>
                                    </p:animEffect>
                                  </p:childTnLst>
                                </p:cTn>
                              </p:par>
                              <p:par>
                                <p:cTn id="51" presetID="21" presetClass="emph" presetSubtype="0" fill="hold" grpId="1" nodeType="withEffect">
                                  <p:stCondLst>
                                    <p:cond delay="0"/>
                                  </p:stCondLst>
                                  <p:childTnLst>
                                    <p:animClr clrSpc="hsl" dir="cw">
                                      <p:cBhvr override="childStyle">
                                        <p:cTn id="52" dur="500" fill="hold"/>
                                        <p:tgtEl>
                                          <p:spTgt spid="18"/>
                                        </p:tgtEl>
                                        <p:attrNameLst>
                                          <p:attrName>style.color</p:attrName>
                                        </p:attrNameLst>
                                      </p:cBhvr>
                                      <p:by>
                                        <p:hsl h="7200000" s="0" l="0"/>
                                      </p:by>
                                    </p:animClr>
                                    <p:animClr clrSpc="hsl" dir="cw">
                                      <p:cBhvr>
                                        <p:cTn id="53" dur="500" fill="hold"/>
                                        <p:tgtEl>
                                          <p:spTgt spid="18"/>
                                        </p:tgtEl>
                                        <p:attrNameLst>
                                          <p:attrName>fillcolor</p:attrName>
                                        </p:attrNameLst>
                                      </p:cBhvr>
                                      <p:by>
                                        <p:hsl h="7200000" s="0" l="0"/>
                                      </p:by>
                                    </p:animClr>
                                    <p:animClr clrSpc="hsl" dir="cw">
                                      <p:cBhvr>
                                        <p:cTn id="54" dur="500" fill="hold"/>
                                        <p:tgtEl>
                                          <p:spTgt spid="18"/>
                                        </p:tgtEl>
                                        <p:attrNameLst>
                                          <p:attrName>stroke.color</p:attrName>
                                        </p:attrNameLst>
                                      </p:cBhvr>
                                      <p:by>
                                        <p:hsl h="7200000" s="0" l="0"/>
                                      </p:by>
                                    </p:animClr>
                                    <p:set>
                                      <p:cBhvr>
                                        <p:cTn id="55" dur="500" fill="hold"/>
                                        <p:tgtEl>
                                          <p:spTgt spid="18"/>
                                        </p:tgtEl>
                                        <p:attrNameLst>
                                          <p:attrName>fill.type</p:attrName>
                                        </p:attrNameLst>
                                      </p:cBhvr>
                                      <p:to>
                                        <p:strVal val="solid"/>
                                      </p:to>
                                    </p:set>
                                  </p:childTnLst>
                                </p:cTn>
                              </p:par>
                              <p:par>
                                <p:cTn id="56" presetID="1" presetClass="exit" presetSubtype="0" fill="hold" grpId="1" nodeType="withEffect">
                                  <p:stCondLst>
                                    <p:cond delay="0"/>
                                  </p:stCondLst>
                                  <p:childTnLst>
                                    <p:set>
                                      <p:cBhvr>
                                        <p:cTn id="57" dur="1" fill="hold">
                                          <p:stCondLst>
                                            <p:cond delay="0"/>
                                          </p:stCondLst>
                                        </p:cTn>
                                        <p:tgtEl>
                                          <p:spTgt spid="21"/>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1" presetClass="emph" presetSubtype="2" fill="hold" nodeType="clickEffect">
                                  <p:stCondLst>
                                    <p:cond delay="0"/>
                                  </p:stCondLst>
                                  <p:childTnLst>
                                    <p:animClr clrSpc="rgb" dir="cw">
                                      <p:cBhvr>
                                        <p:cTn id="61" dur="2000" fill="hold"/>
                                        <p:tgtEl>
                                          <p:spTgt spid="19"/>
                                        </p:tgtEl>
                                        <p:attrNameLst>
                                          <p:attrName>fillcolor</p:attrName>
                                        </p:attrNameLst>
                                      </p:cBhvr>
                                      <p:to>
                                        <a:schemeClr val="accent2"/>
                                      </p:to>
                                    </p:animClr>
                                    <p:set>
                                      <p:cBhvr>
                                        <p:cTn id="62" dur="2000" fill="hold"/>
                                        <p:tgtEl>
                                          <p:spTgt spid="19"/>
                                        </p:tgtEl>
                                        <p:attrNameLst>
                                          <p:attrName>fill.type</p:attrName>
                                        </p:attrNameLst>
                                      </p:cBhvr>
                                      <p:to>
                                        <p:strVal val="solid"/>
                                      </p:to>
                                    </p:set>
                                    <p:set>
                                      <p:cBhvr>
                                        <p:cTn id="63" dur="2000" fill="hold"/>
                                        <p:tgtEl>
                                          <p:spTgt spid="19"/>
                                        </p:tgtEl>
                                        <p:attrNameLst>
                                          <p:attrName>fill.on</p:attrName>
                                        </p:attrNameLst>
                                      </p:cBhvr>
                                      <p:to>
                                        <p:strVal val="true"/>
                                      </p:to>
                                    </p:set>
                                  </p:childTnLst>
                                </p:cTn>
                              </p:par>
                            </p:childTnLst>
                          </p:cTn>
                        </p:par>
                      </p:childTnLst>
                    </p:cTn>
                  </p:par>
                  <p:par>
                    <p:cTn id="64" fill="hold">
                      <p:stCondLst>
                        <p:cond delay="indefinite"/>
                      </p:stCondLst>
                      <p:childTnLst>
                        <p:par>
                          <p:cTn id="65" fill="hold">
                            <p:stCondLst>
                              <p:cond delay="0"/>
                            </p:stCondLst>
                            <p:childTnLst>
                              <p:par>
                                <p:cTn id="66" presetID="16" presetClass="exit" presetSubtype="21" fill="hold" grpId="1" nodeType="clickEffect">
                                  <p:stCondLst>
                                    <p:cond delay="0"/>
                                  </p:stCondLst>
                                  <p:childTnLst>
                                    <p:animEffect transition="out" filter="barn(inVertical)">
                                      <p:cBhvr>
                                        <p:cTn id="67" dur="500"/>
                                        <p:tgtEl>
                                          <p:spTgt spid="5"/>
                                        </p:tgtEl>
                                      </p:cBhvr>
                                    </p:animEffect>
                                    <p:set>
                                      <p:cBhvr>
                                        <p:cTn id="68" dur="1" fill="hold">
                                          <p:stCondLst>
                                            <p:cond delay="499"/>
                                          </p:stCondLst>
                                        </p:cTn>
                                        <p:tgtEl>
                                          <p:spTgt spid="5"/>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21" presetClass="emph" presetSubtype="0" fill="hold" grpId="1" nodeType="clickEffect">
                                  <p:stCondLst>
                                    <p:cond delay="0"/>
                                  </p:stCondLst>
                                  <p:childTnLst>
                                    <p:animClr clrSpc="hsl" dir="cw">
                                      <p:cBhvr override="childStyle">
                                        <p:cTn id="72" dur="500" fill="hold"/>
                                        <p:tgtEl>
                                          <p:spTgt spid="19"/>
                                        </p:tgtEl>
                                        <p:attrNameLst>
                                          <p:attrName>style.color</p:attrName>
                                        </p:attrNameLst>
                                      </p:cBhvr>
                                      <p:by>
                                        <p:hsl h="7200000" s="0" l="0"/>
                                      </p:by>
                                    </p:animClr>
                                    <p:animClr clrSpc="hsl" dir="cw">
                                      <p:cBhvr>
                                        <p:cTn id="73" dur="500" fill="hold"/>
                                        <p:tgtEl>
                                          <p:spTgt spid="19"/>
                                        </p:tgtEl>
                                        <p:attrNameLst>
                                          <p:attrName>fillcolor</p:attrName>
                                        </p:attrNameLst>
                                      </p:cBhvr>
                                      <p:by>
                                        <p:hsl h="7200000" s="0" l="0"/>
                                      </p:by>
                                    </p:animClr>
                                    <p:animClr clrSpc="hsl" dir="cw">
                                      <p:cBhvr>
                                        <p:cTn id="74" dur="500" fill="hold"/>
                                        <p:tgtEl>
                                          <p:spTgt spid="19"/>
                                        </p:tgtEl>
                                        <p:attrNameLst>
                                          <p:attrName>stroke.color</p:attrName>
                                        </p:attrNameLst>
                                      </p:cBhvr>
                                      <p:by>
                                        <p:hsl h="7200000" s="0" l="0"/>
                                      </p:by>
                                    </p:animClr>
                                    <p:set>
                                      <p:cBhvr>
                                        <p:cTn id="75" dur="500" fill="hold"/>
                                        <p:tgtEl>
                                          <p:spTgt spid="19"/>
                                        </p:tgtEl>
                                        <p:attrNameLst>
                                          <p:attrName>fill.type</p:attrName>
                                        </p:attrNameLst>
                                      </p:cBhvr>
                                      <p:to>
                                        <p:strVal val="solid"/>
                                      </p:to>
                                    </p:set>
                                  </p:childTnLst>
                                </p:cTn>
                              </p:par>
                            </p:childTnLst>
                          </p:cTn>
                        </p:par>
                      </p:childTnLst>
                    </p:cTn>
                  </p:par>
                  <p:par>
                    <p:cTn id="76" fill="hold">
                      <p:stCondLst>
                        <p:cond delay="indefinite"/>
                      </p:stCondLst>
                      <p:childTnLst>
                        <p:par>
                          <p:cTn id="77" fill="hold">
                            <p:stCondLst>
                              <p:cond delay="0"/>
                            </p:stCondLst>
                            <p:childTnLst>
                              <p:par>
                                <p:cTn id="78" presetID="16" presetClass="entr" presetSubtype="21" fill="hold" grpId="0" nodeType="clickEffect">
                                  <p:stCondLst>
                                    <p:cond delay="0"/>
                                  </p:stCondLst>
                                  <p:childTnLst>
                                    <p:set>
                                      <p:cBhvr>
                                        <p:cTn id="79" dur="1" fill="hold">
                                          <p:stCondLst>
                                            <p:cond delay="0"/>
                                          </p:stCondLst>
                                        </p:cTn>
                                        <p:tgtEl>
                                          <p:spTgt spid="31"/>
                                        </p:tgtEl>
                                        <p:attrNameLst>
                                          <p:attrName>style.visibility</p:attrName>
                                        </p:attrNameLst>
                                      </p:cBhvr>
                                      <p:to>
                                        <p:strVal val="visible"/>
                                      </p:to>
                                    </p:set>
                                    <p:animEffect transition="in" filter="barn(inVertical)">
                                      <p:cBhvr>
                                        <p:cTn id="80" dur="500"/>
                                        <p:tgtEl>
                                          <p:spTgt spid="31"/>
                                        </p:tgtEl>
                                      </p:cBhvr>
                                    </p:animEffect>
                                  </p:childTnLst>
                                </p:cTn>
                              </p:par>
                            </p:childTnLst>
                          </p:cTn>
                        </p:par>
                      </p:childTnLst>
                    </p:cTn>
                  </p:par>
                  <p:par>
                    <p:cTn id="81" fill="hold">
                      <p:stCondLst>
                        <p:cond delay="indefinite"/>
                      </p:stCondLst>
                      <p:childTnLst>
                        <p:par>
                          <p:cTn id="82" fill="hold">
                            <p:stCondLst>
                              <p:cond delay="0"/>
                            </p:stCondLst>
                            <p:childTnLst>
                              <p:par>
                                <p:cTn id="83" presetID="6" presetClass="entr" presetSubtype="16" fill="hold" nodeType="click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circle(in)">
                                      <p:cBhvr>
                                        <p:cTn id="85" dur="2000"/>
                                        <p:tgtEl>
                                          <p:spTgt spid="33"/>
                                        </p:tgtEl>
                                      </p:cBhvr>
                                    </p:animEffect>
                                  </p:childTnLst>
                                </p:cTn>
                              </p:par>
                              <p:par>
                                <p:cTn id="86" presetID="6" presetClass="entr" presetSubtype="16" fill="hold" nodeType="withEffect">
                                  <p:stCondLst>
                                    <p:cond delay="0"/>
                                  </p:stCondLst>
                                  <p:childTnLst>
                                    <p:set>
                                      <p:cBhvr>
                                        <p:cTn id="87" dur="1" fill="hold">
                                          <p:stCondLst>
                                            <p:cond delay="0"/>
                                          </p:stCondLst>
                                        </p:cTn>
                                        <p:tgtEl>
                                          <p:spTgt spid="3076"/>
                                        </p:tgtEl>
                                        <p:attrNameLst>
                                          <p:attrName>style.visibility</p:attrName>
                                        </p:attrNameLst>
                                      </p:cBhvr>
                                      <p:to>
                                        <p:strVal val="visible"/>
                                      </p:to>
                                    </p:set>
                                    <p:animEffect transition="in" filter="circle(in)">
                                      <p:cBhvr>
                                        <p:cTn id="88" dur="2000"/>
                                        <p:tgtEl>
                                          <p:spTgt spid="3076"/>
                                        </p:tgtEl>
                                      </p:cBhvr>
                                    </p:animEffect>
                                  </p:childTnLst>
                                </p:cTn>
                              </p:par>
                              <p:par>
                                <p:cTn id="89" presetID="6" presetClass="entr" presetSubtype="16" fill="hold" nodeType="withEffect">
                                  <p:stCondLst>
                                    <p:cond delay="0"/>
                                  </p:stCondLst>
                                  <p:childTnLst>
                                    <p:set>
                                      <p:cBhvr>
                                        <p:cTn id="90" dur="1" fill="hold">
                                          <p:stCondLst>
                                            <p:cond delay="0"/>
                                          </p:stCondLst>
                                        </p:cTn>
                                        <p:tgtEl>
                                          <p:spTgt spid="32"/>
                                        </p:tgtEl>
                                        <p:attrNameLst>
                                          <p:attrName>style.visibility</p:attrName>
                                        </p:attrNameLst>
                                      </p:cBhvr>
                                      <p:to>
                                        <p:strVal val="visible"/>
                                      </p:to>
                                    </p:set>
                                    <p:animEffect transition="in" filter="circle(in)">
                                      <p:cBhvr>
                                        <p:cTn id="91"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6" grpId="0"/>
      <p:bldP spid="19" grpId="0" animBg="1"/>
      <p:bldP spid="19" grpId="1" animBg="1"/>
      <p:bldP spid="22" grpId="0" animBg="1"/>
      <p:bldP spid="23" grpId="0" animBg="1"/>
      <p:bldP spid="20" grpId="0"/>
      <p:bldP spid="25" grpId="0"/>
      <p:bldP spid="26" grpId="0"/>
      <p:bldP spid="21" grpId="0"/>
      <p:bldP spid="21" grpId="1"/>
      <p:bldP spid="31" grpId="0"/>
      <p:bldP spid="18" grpId="0"/>
      <p:bldP spid="18" grpId="1"/>
      <p:bldP spid="5" grpId="0" animBg="1"/>
      <p:bldP spid="5" grpId="1" animBg="1"/>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275305" y="1407217"/>
            <a:ext cx="1062629" cy="450462"/>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spcCol="0" rtlCol="0" anchor="ctr"/>
          <a:lstStyle/>
          <a:p>
            <a:pPr algn="ctr"/>
            <a:r>
              <a:rPr lang="en-US" sz="2900" b="1">
                <a:latin typeface="Times New Roman" pitchFamily="18" charset="0"/>
                <a:cs typeface="Times New Roman" pitchFamily="18" charset="0"/>
              </a:rPr>
              <a:t>HĐ2</a:t>
            </a:r>
          </a:p>
        </p:txBody>
      </p:sp>
      <p:sp>
        <p:nvSpPr>
          <p:cNvPr id="7" name="TextBox 6"/>
          <p:cNvSpPr txBox="1"/>
          <p:nvPr/>
        </p:nvSpPr>
        <p:spPr>
          <a:xfrm>
            <a:off x="1245541" y="1361017"/>
            <a:ext cx="10325983" cy="553998"/>
          </a:xfrm>
          <a:prstGeom prst="rect">
            <a:avLst/>
          </a:prstGeom>
          <a:noFill/>
        </p:spPr>
        <p:txBody>
          <a:bodyPr wrap="square" lIns="109728" tIns="54864" rIns="109728" bIns="54864" rtlCol="0">
            <a:spAutoFit/>
          </a:bodyPr>
          <a:lstStyle/>
          <a:p>
            <a:pPr algn="l"/>
            <a:r>
              <a:rPr lang="en-US" sz="2900">
                <a:latin typeface="Times New Roman" pitchFamily="18" charset="0"/>
                <a:cs typeface="Times New Roman" pitchFamily="18" charset="0"/>
              </a:rPr>
              <a:t>  Cho tam giác đều ABC như Hình 4.2</a:t>
            </a:r>
          </a:p>
        </p:txBody>
      </p:sp>
      <p:sp>
        <p:nvSpPr>
          <p:cNvPr id="9" name="TextBox 8"/>
          <p:cNvSpPr txBox="1"/>
          <p:nvPr/>
        </p:nvSpPr>
        <p:spPr>
          <a:xfrm>
            <a:off x="1078060" y="2160435"/>
            <a:ext cx="10325983" cy="553998"/>
          </a:xfrm>
          <a:prstGeom prst="rect">
            <a:avLst/>
          </a:prstGeom>
          <a:noFill/>
        </p:spPr>
        <p:txBody>
          <a:bodyPr wrap="square" lIns="109728" tIns="54864" rIns="109728" bIns="54864" rtlCol="0">
            <a:spAutoFit/>
          </a:bodyPr>
          <a:lstStyle/>
          <a:p>
            <a:pPr algn="l"/>
            <a:r>
              <a:rPr lang="en-US" sz="2900">
                <a:latin typeface="Times New Roman" pitchFamily="18" charset="0"/>
                <a:cs typeface="Times New Roman" pitchFamily="18" charset="0"/>
              </a:rPr>
              <a:t>    Gọi tên các đỉnh, cạnh, góc của tam giác đều ABC. </a:t>
            </a:r>
          </a:p>
        </p:txBody>
      </p:sp>
      <p:sp>
        <p:nvSpPr>
          <p:cNvPr id="10" name="TextBox 9"/>
          <p:cNvSpPr txBox="1"/>
          <p:nvPr/>
        </p:nvSpPr>
        <p:spPr>
          <a:xfrm>
            <a:off x="1078060" y="2812508"/>
            <a:ext cx="11708168" cy="553998"/>
          </a:xfrm>
          <a:prstGeom prst="rect">
            <a:avLst/>
          </a:prstGeom>
          <a:noFill/>
        </p:spPr>
        <p:txBody>
          <a:bodyPr wrap="square" lIns="109728" tIns="54864" rIns="109728" bIns="54864" rtlCol="0">
            <a:spAutoFit/>
          </a:bodyPr>
          <a:lstStyle/>
          <a:p>
            <a:pPr algn="l"/>
            <a:r>
              <a:rPr lang="en-US" sz="2900">
                <a:latin typeface="Times New Roman" pitchFamily="18" charset="0"/>
                <a:cs typeface="Times New Roman" pitchFamily="18" charset="0"/>
              </a:rPr>
              <a:t>    Dùng thước thẳng để đo và so sánh các cạnh của tam giác ABC</a:t>
            </a:r>
          </a:p>
        </p:txBody>
      </p:sp>
      <p:sp>
        <p:nvSpPr>
          <p:cNvPr id="12" name="Oval 11"/>
          <p:cNvSpPr/>
          <p:nvPr/>
        </p:nvSpPr>
        <p:spPr>
          <a:xfrm>
            <a:off x="1080001" y="2287041"/>
            <a:ext cx="336883" cy="33496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spcCol="0" rtlCol="0" anchor="ctr"/>
          <a:lstStyle/>
          <a:p>
            <a:pPr algn="ctr"/>
            <a:r>
              <a:rPr lang="en-US" smtClean="0"/>
              <a:t>1</a:t>
            </a:r>
            <a:endParaRPr lang="en-US"/>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02351" y="1462962"/>
            <a:ext cx="3143250" cy="2720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Oval 12"/>
          <p:cNvSpPr/>
          <p:nvPr/>
        </p:nvSpPr>
        <p:spPr>
          <a:xfrm>
            <a:off x="1080001" y="2978121"/>
            <a:ext cx="336883" cy="33496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spcCol="0" rtlCol="0" anchor="ctr"/>
          <a:lstStyle/>
          <a:p>
            <a:pPr algn="ctr"/>
            <a:r>
              <a:rPr lang="en-US"/>
              <a:t>2</a:t>
            </a:r>
          </a:p>
        </p:txBody>
      </p:sp>
      <p:sp>
        <p:nvSpPr>
          <p:cNvPr id="14" name="Oval 13"/>
          <p:cNvSpPr/>
          <p:nvPr/>
        </p:nvSpPr>
        <p:spPr>
          <a:xfrm>
            <a:off x="1080001" y="3693971"/>
            <a:ext cx="336883" cy="33496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spcCol="0" rtlCol="0" anchor="ctr"/>
          <a:lstStyle/>
          <a:p>
            <a:pPr algn="ctr"/>
            <a:r>
              <a:rPr lang="en-US"/>
              <a:t>3</a:t>
            </a:r>
          </a:p>
        </p:txBody>
      </p:sp>
      <p:sp>
        <p:nvSpPr>
          <p:cNvPr id="11" name="TextBox 10"/>
          <p:cNvSpPr txBox="1"/>
          <p:nvPr/>
        </p:nvSpPr>
        <p:spPr>
          <a:xfrm>
            <a:off x="1475232" y="3572903"/>
            <a:ext cx="10237919" cy="553998"/>
          </a:xfrm>
          <a:prstGeom prst="rect">
            <a:avLst/>
          </a:prstGeom>
          <a:noFill/>
        </p:spPr>
        <p:txBody>
          <a:bodyPr wrap="square" lIns="109728" tIns="54864" rIns="109728" bIns="54864" rtlCol="0">
            <a:spAutoFit/>
          </a:bodyPr>
          <a:lstStyle/>
          <a:p>
            <a:pPr algn="l"/>
            <a:r>
              <a:rPr lang="en-US" sz="2900" smtClean="0">
                <a:latin typeface="Times New Roman" pitchFamily="18" charset="0"/>
                <a:cs typeface="Times New Roman" pitchFamily="18" charset="0"/>
              </a:rPr>
              <a:t>Sử </a:t>
            </a:r>
            <a:r>
              <a:rPr lang="en-US" sz="2900">
                <a:latin typeface="Times New Roman" pitchFamily="18" charset="0"/>
                <a:cs typeface="Times New Roman" pitchFamily="18" charset="0"/>
              </a:rPr>
              <a:t>dụng thước đo góc để đo và so sánh các góc của tam giác ABC</a:t>
            </a:r>
          </a:p>
        </p:txBody>
      </p:sp>
      <p:sp>
        <p:nvSpPr>
          <p:cNvPr id="28" name="TextBox 27"/>
          <p:cNvSpPr txBox="1"/>
          <p:nvPr/>
        </p:nvSpPr>
        <p:spPr>
          <a:xfrm>
            <a:off x="12261791" y="4138451"/>
            <a:ext cx="2379366" cy="553998"/>
          </a:xfrm>
          <a:prstGeom prst="rect">
            <a:avLst/>
          </a:prstGeom>
          <a:noFill/>
        </p:spPr>
        <p:txBody>
          <a:bodyPr wrap="square" lIns="109728" tIns="54864" rIns="109728" bIns="54864" rtlCol="0">
            <a:spAutoFit/>
          </a:bodyPr>
          <a:lstStyle/>
          <a:p>
            <a:pPr algn="l"/>
            <a:r>
              <a:rPr lang="en-US" sz="2900">
                <a:latin typeface="Times New Roman" pitchFamily="18" charset="0"/>
                <a:cs typeface="Times New Roman" pitchFamily="18" charset="0"/>
              </a:rPr>
              <a:t>Hình 4.2</a:t>
            </a:r>
          </a:p>
        </p:txBody>
      </p:sp>
      <p:sp>
        <p:nvSpPr>
          <p:cNvPr id="17" name="Oval 16"/>
          <p:cNvSpPr/>
          <p:nvPr/>
        </p:nvSpPr>
        <p:spPr>
          <a:xfrm>
            <a:off x="12844745" y="1863179"/>
            <a:ext cx="62929" cy="6976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11677595" y="3879154"/>
            <a:ext cx="62929" cy="6976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14017670" y="3892654"/>
            <a:ext cx="62929" cy="6976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3239792" y="2164625"/>
            <a:ext cx="845103" cy="538609"/>
          </a:xfrm>
          <a:prstGeom prst="rect">
            <a:avLst/>
          </a:prstGeom>
        </p:spPr>
        <p:txBody>
          <a:bodyPr wrap="none">
            <a:spAutoFit/>
          </a:bodyPr>
          <a:lstStyle/>
          <a:p>
            <a:r>
              <a:rPr lang="en-US" sz="2900">
                <a:solidFill>
                  <a:srgbClr val="FF0000"/>
                </a:solidFill>
                <a:latin typeface="Times New Roman" pitchFamily="18" charset="0"/>
                <a:cs typeface="Times New Roman" pitchFamily="18" charset="0"/>
              </a:rPr>
              <a:t>đỉnh</a:t>
            </a:r>
            <a:endParaRPr lang="en-US" sz="2900">
              <a:solidFill>
                <a:srgbClr val="FF0000"/>
              </a:solidFill>
            </a:endParaRPr>
          </a:p>
        </p:txBody>
      </p:sp>
      <p:sp>
        <p:nvSpPr>
          <p:cNvPr id="4" name="Rectangle 3"/>
          <p:cNvSpPr/>
          <p:nvPr/>
        </p:nvSpPr>
        <p:spPr>
          <a:xfrm>
            <a:off x="4073320" y="2173641"/>
            <a:ext cx="886781" cy="538609"/>
          </a:xfrm>
          <a:prstGeom prst="rect">
            <a:avLst/>
          </a:prstGeom>
        </p:spPr>
        <p:txBody>
          <a:bodyPr wrap="none">
            <a:spAutoFit/>
          </a:bodyPr>
          <a:lstStyle/>
          <a:p>
            <a:r>
              <a:rPr lang="en-US" sz="2900">
                <a:solidFill>
                  <a:srgbClr val="00B0F0"/>
                </a:solidFill>
                <a:latin typeface="Times New Roman" pitchFamily="18" charset="0"/>
                <a:cs typeface="Times New Roman" pitchFamily="18" charset="0"/>
              </a:rPr>
              <a:t>cạnh</a:t>
            </a:r>
            <a:endParaRPr lang="en-US" sz="2900">
              <a:solidFill>
                <a:srgbClr val="00B0F0"/>
              </a:solidFill>
            </a:endParaRPr>
          </a:p>
        </p:txBody>
      </p:sp>
      <p:cxnSp>
        <p:nvCxnSpPr>
          <p:cNvPr id="8" name="Straight Connector 7"/>
          <p:cNvCxnSpPr>
            <a:endCxn id="17" idx="0"/>
          </p:cNvCxnSpPr>
          <p:nvPr/>
        </p:nvCxnSpPr>
        <p:spPr>
          <a:xfrm flipV="1">
            <a:off x="11709060" y="1863179"/>
            <a:ext cx="1167150" cy="2027551"/>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17" idx="0"/>
            <a:endCxn id="19" idx="6"/>
          </p:cNvCxnSpPr>
          <p:nvPr/>
        </p:nvCxnSpPr>
        <p:spPr>
          <a:xfrm>
            <a:off x="12876210" y="1863179"/>
            <a:ext cx="1204389" cy="206435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18" idx="5"/>
          </p:cNvCxnSpPr>
          <p:nvPr/>
        </p:nvCxnSpPr>
        <p:spPr>
          <a:xfrm flipV="1">
            <a:off x="11731308" y="3927535"/>
            <a:ext cx="2349291" cy="1116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4951978" y="2181299"/>
            <a:ext cx="721672" cy="538609"/>
          </a:xfrm>
          <a:prstGeom prst="rect">
            <a:avLst/>
          </a:prstGeom>
        </p:spPr>
        <p:txBody>
          <a:bodyPr wrap="none">
            <a:spAutoFit/>
          </a:bodyPr>
          <a:lstStyle/>
          <a:p>
            <a:r>
              <a:rPr lang="en-US" sz="2900">
                <a:solidFill>
                  <a:srgbClr val="FFC000"/>
                </a:solidFill>
                <a:latin typeface="Times New Roman" pitchFamily="18" charset="0"/>
                <a:cs typeface="Times New Roman" pitchFamily="18" charset="0"/>
              </a:rPr>
              <a:t>góc</a:t>
            </a:r>
            <a:endParaRPr lang="en-US" sz="2900">
              <a:solidFill>
                <a:srgbClr val="FFC000"/>
              </a:solidFill>
            </a:endParaRPr>
          </a:p>
        </p:txBody>
      </p:sp>
      <p:sp>
        <p:nvSpPr>
          <p:cNvPr id="30" name="Arc 29"/>
          <p:cNvSpPr/>
          <p:nvPr/>
        </p:nvSpPr>
        <p:spPr>
          <a:xfrm>
            <a:off x="11632550" y="3705546"/>
            <a:ext cx="374591" cy="459301"/>
          </a:xfrm>
          <a:prstGeom prst="arc">
            <a:avLst/>
          </a:prstGeom>
          <a:ln w="381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Arc 31"/>
          <p:cNvSpPr/>
          <p:nvPr/>
        </p:nvSpPr>
        <p:spPr>
          <a:xfrm rot="7806215">
            <a:off x="12676003" y="1777741"/>
            <a:ext cx="374591" cy="459301"/>
          </a:xfrm>
          <a:prstGeom prst="arc">
            <a:avLst/>
          </a:prstGeom>
          <a:ln w="381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Arc 32"/>
          <p:cNvSpPr/>
          <p:nvPr/>
        </p:nvSpPr>
        <p:spPr>
          <a:xfrm rot="15464219">
            <a:off x="13756489" y="3640849"/>
            <a:ext cx="374591" cy="459301"/>
          </a:xfrm>
          <a:prstGeom prst="arc">
            <a:avLst/>
          </a:prstGeom>
          <a:ln w="381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73845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par>
                                <p:cTn id="13" presetID="16" presetClass="entr" presetSubtype="21" fill="hold" nodeType="withEffect">
                                  <p:stCondLst>
                                    <p:cond delay="0"/>
                                  </p:stCondLst>
                                  <p:childTnLst>
                                    <p:set>
                                      <p:cBhvr>
                                        <p:cTn id="14" dur="1" fill="hold">
                                          <p:stCondLst>
                                            <p:cond delay="0"/>
                                          </p:stCondLst>
                                        </p:cTn>
                                        <p:tgtEl>
                                          <p:spTgt spid="3075"/>
                                        </p:tgtEl>
                                        <p:attrNameLst>
                                          <p:attrName>style.visibility</p:attrName>
                                        </p:attrNameLst>
                                      </p:cBhvr>
                                      <p:to>
                                        <p:strVal val="visible"/>
                                      </p:to>
                                    </p:set>
                                    <p:animEffect transition="in" filter="barn(inVertical)">
                                      <p:cBhvr>
                                        <p:cTn id="15" dur="500"/>
                                        <p:tgtEl>
                                          <p:spTgt spid="3075"/>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barn(inVertical)">
                                      <p:cBhvr>
                                        <p:cTn id="18" dur="500"/>
                                        <p:tgtEl>
                                          <p:spTgt spid="28"/>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arn(inVertical)">
                                      <p:cBhvr>
                                        <p:cTn id="23" dur="500"/>
                                        <p:tgtEl>
                                          <p:spTgt spid="12"/>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barn(inVertical)">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barn(inVertical)">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circle(in)">
                                      <p:cBhvr>
                                        <p:cTn id="36" dur="2000"/>
                                        <p:tgtEl>
                                          <p:spTgt spid="17"/>
                                        </p:tgtEl>
                                      </p:cBhvr>
                                    </p:animEffect>
                                  </p:childTnLst>
                                </p:cTn>
                              </p:par>
                              <p:par>
                                <p:cTn id="37" presetID="6" presetClass="entr" presetSubtype="16"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circle(in)">
                                      <p:cBhvr>
                                        <p:cTn id="39" dur="2000"/>
                                        <p:tgtEl>
                                          <p:spTgt spid="19"/>
                                        </p:tgtEl>
                                      </p:cBhvr>
                                    </p:animEffect>
                                  </p:childTnLst>
                                </p:cTn>
                              </p:par>
                            </p:childTnLst>
                          </p:cTn>
                        </p:par>
                        <p:par>
                          <p:cTn id="40" fill="hold">
                            <p:stCondLst>
                              <p:cond delay="2000"/>
                            </p:stCondLst>
                            <p:childTnLst>
                              <p:par>
                                <p:cTn id="41" presetID="6" presetClass="entr" presetSubtype="16"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circle(in)">
                                      <p:cBhvr>
                                        <p:cTn id="43" dur="2000"/>
                                        <p:tgtEl>
                                          <p:spTgt spid="18"/>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barn(inVertical)">
                                      <p:cBhvr>
                                        <p:cTn id="48" dur="500"/>
                                        <p:tgtEl>
                                          <p:spTgt spid="4"/>
                                        </p:tgtEl>
                                      </p:cBhvr>
                                    </p:animEffect>
                                  </p:childTnLst>
                                </p:cTn>
                              </p:par>
                            </p:childTnLst>
                          </p:cTn>
                        </p:par>
                      </p:childTnLst>
                    </p:cTn>
                  </p:par>
                  <p:par>
                    <p:cTn id="49" fill="hold">
                      <p:stCondLst>
                        <p:cond delay="indefinite"/>
                      </p:stCondLst>
                      <p:childTnLst>
                        <p:par>
                          <p:cTn id="50" fill="hold">
                            <p:stCondLst>
                              <p:cond delay="0"/>
                            </p:stCondLst>
                            <p:childTnLst>
                              <p:par>
                                <p:cTn id="51" presetID="6" presetClass="entr" presetSubtype="16" fill="hold" nodeType="click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circle(in)">
                                      <p:cBhvr>
                                        <p:cTn id="53" dur="2000"/>
                                        <p:tgtEl>
                                          <p:spTgt spid="8"/>
                                        </p:tgtEl>
                                      </p:cBhvr>
                                    </p:animEffect>
                                  </p:childTnLst>
                                </p:cTn>
                              </p:par>
                            </p:childTnLst>
                          </p:cTn>
                        </p:par>
                      </p:childTnLst>
                    </p:cTn>
                  </p:par>
                  <p:par>
                    <p:cTn id="54" fill="hold">
                      <p:stCondLst>
                        <p:cond delay="indefinite"/>
                      </p:stCondLst>
                      <p:childTnLst>
                        <p:par>
                          <p:cTn id="55" fill="hold">
                            <p:stCondLst>
                              <p:cond delay="0"/>
                            </p:stCondLst>
                            <p:childTnLst>
                              <p:par>
                                <p:cTn id="56" presetID="6" presetClass="entr" presetSubtype="16" fill="hold" nodeType="click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circle(in)">
                                      <p:cBhvr>
                                        <p:cTn id="58" dur="2000"/>
                                        <p:tgtEl>
                                          <p:spTgt spid="21"/>
                                        </p:tgtEl>
                                      </p:cBhvr>
                                    </p:animEffect>
                                  </p:childTnLst>
                                </p:cTn>
                              </p:par>
                            </p:childTnLst>
                          </p:cTn>
                        </p:par>
                      </p:childTnLst>
                    </p:cTn>
                  </p:par>
                  <p:par>
                    <p:cTn id="59" fill="hold">
                      <p:stCondLst>
                        <p:cond delay="indefinite"/>
                      </p:stCondLst>
                      <p:childTnLst>
                        <p:par>
                          <p:cTn id="60" fill="hold">
                            <p:stCondLst>
                              <p:cond delay="0"/>
                            </p:stCondLst>
                            <p:childTnLst>
                              <p:par>
                                <p:cTn id="61" presetID="6" presetClass="entr" presetSubtype="16" fill="hold" nodeType="click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circle(in)">
                                      <p:cBhvr>
                                        <p:cTn id="63" dur="2000"/>
                                        <p:tgtEl>
                                          <p:spTgt spid="23"/>
                                        </p:tgtEl>
                                      </p:cBhvr>
                                    </p:animEffect>
                                  </p:childTnLst>
                                </p:cTn>
                              </p:par>
                            </p:childTnLst>
                          </p:cTn>
                        </p:par>
                      </p:childTnLst>
                    </p:cTn>
                  </p:par>
                  <p:par>
                    <p:cTn id="64" fill="hold">
                      <p:stCondLst>
                        <p:cond delay="indefinite"/>
                      </p:stCondLst>
                      <p:childTnLst>
                        <p:par>
                          <p:cTn id="65" fill="hold">
                            <p:stCondLst>
                              <p:cond delay="0"/>
                            </p:stCondLst>
                            <p:childTnLst>
                              <p:par>
                                <p:cTn id="66" presetID="6" presetClass="entr" presetSubtype="16" fill="hold" grpId="0" nodeType="click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circle(in)">
                                      <p:cBhvr>
                                        <p:cTn id="68" dur="2000"/>
                                        <p:tgtEl>
                                          <p:spTgt spid="25"/>
                                        </p:tgtEl>
                                      </p:cBhvr>
                                    </p:animEffect>
                                  </p:childTnLst>
                                </p:cTn>
                              </p:par>
                            </p:childTnLst>
                          </p:cTn>
                        </p:par>
                      </p:childTnLst>
                    </p:cTn>
                  </p:par>
                  <p:par>
                    <p:cTn id="69" fill="hold">
                      <p:stCondLst>
                        <p:cond delay="indefinite"/>
                      </p:stCondLst>
                      <p:childTnLst>
                        <p:par>
                          <p:cTn id="70" fill="hold">
                            <p:stCondLst>
                              <p:cond delay="0"/>
                            </p:stCondLst>
                            <p:childTnLst>
                              <p:par>
                                <p:cTn id="71" presetID="6" presetClass="entr" presetSubtype="16" fill="hold" grpId="0" nodeType="clickEffect">
                                  <p:stCondLst>
                                    <p:cond delay="0"/>
                                  </p:stCondLst>
                                  <p:childTnLst>
                                    <p:set>
                                      <p:cBhvr>
                                        <p:cTn id="72" dur="1" fill="hold">
                                          <p:stCondLst>
                                            <p:cond delay="0"/>
                                          </p:stCondLst>
                                        </p:cTn>
                                        <p:tgtEl>
                                          <p:spTgt spid="33"/>
                                        </p:tgtEl>
                                        <p:attrNameLst>
                                          <p:attrName>style.visibility</p:attrName>
                                        </p:attrNameLst>
                                      </p:cBhvr>
                                      <p:to>
                                        <p:strVal val="visible"/>
                                      </p:to>
                                    </p:set>
                                    <p:animEffect transition="in" filter="circle(in)">
                                      <p:cBhvr>
                                        <p:cTn id="73" dur="2000"/>
                                        <p:tgtEl>
                                          <p:spTgt spid="33"/>
                                        </p:tgtEl>
                                      </p:cBhvr>
                                    </p:animEffect>
                                  </p:childTnLst>
                                </p:cTn>
                              </p:par>
                              <p:par>
                                <p:cTn id="74" presetID="6" presetClass="entr" presetSubtype="16" fill="hold" grpId="0" nodeType="with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circle(in)">
                                      <p:cBhvr>
                                        <p:cTn id="76" dur="2000"/>
                                        <p:tgtEl>
                                          <p:spTgt spid="30"/>
                                        </p:tgtEl>
                                      </p:cBhvr>
                                    </p:animEffect>
                                  </p:childTnLst>
                                </p:cTn>
                              </p:par>
                              <p:par>
                                <p:cTn id="77" presetID="6" presetClass="entr" presetSubtype="16" fill="hold" grpId="0" nodeType="with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circle(in)">
                                      <p:cBhvr>
                                        <p:cTn id="79" dur="2000"/>
                                        <p:tgtEl>
                                          <p:spTgt spid="32"/>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xit" presetSubtype="21" fill="hold" grpId="1" nodeType="clickEffect">
                                  <p:stCondLst>
                                    <p:cond delay="0"/>
                                  </p:stCondLst>
                                  <p:childTnLst>
                                    <p:animEffect transition="out" filter="barn(inVertical)">
                                      <p:cBhvr>
                                        <p:cTn id="83" dur="500"/>
                                        <p:tgtEl>
                                          <p:spTgt spid="33"/>
                                        </p:tgtEl>
                                      </p:cBhvr>
                                    </p:animEffect>
                                    <p:set>
                                      <p:cBhvr>
                                        <p:cTn id="84" dur="1" fill="hold">
                                          <p:stCondLst>
                                            <p:cond delay="499"/>
                                          </p:stCondLst>
                                        </p:cTn>
                                        <p:tgtEl>
                                          <p:spTgt spid="33"/>
                                        </p:tgtEl>
                                        <p:attrNameLst>
                                          <p:attrName>style.visibility</p:attrName>
                                        </p:attrNameLst>
                                      </p:cBhvr>
                                      <p:to>
                                        <p:strVal val="hidden"/>
                                      </p:to>
                                    </p:set>
                                  </p:childTnLst>
                                </p:cTn>
                              </p:par>
                              <p:par>
                                <p:cTn id="85" presetID="16" presetClass="exit" presetSubtype="21" fill="hold" grpId="1" nodeType="withEffect">
                                  <p:stCondLst>
                                    <p:cond delay="0"/>
                                  </p:stCondLst>
                                  <p:childTnLst>
                                    <p:animEffect transition="out" filter="barn(inVertical)">
                                      <p:cBhvr>
                                        <p:cTn id="86" dur="500"/>
                                        <p:tgtEl>
                                          <p:spTgt spid="30"/>
                                        </p:tgtEl>
                                      </p:cBhvr>
                                    </p:animEffect>
                                    <p:set>
                                      <p:cBhvr>
                                        <p:cTn id="87" dur="1" fill="hold">
                                          <p:stCondLst>
                                            <p:cond delay="499"/>
                                          </p:stCondLst>
                                        </p:cTn>
                                        <p:tgtEl>
                                          <p:spTgt spid="30"/>
                                        </p:tgtEl>
                                        <p:attrNameLst>
                                          <p:attrName>style.visibility</p:attrName>
                                        </p:attrNameLst>
                                      </p:cBhvr>
                                      <p:to>
                                        <p:strVal val="hidden"/>
                                      </p:to>
                                    </p:set>
                                  </p:childTnLst>
                                </p:cTn>
                              </p:par>
                              <p:par>
                                <p:cTn id="88" presetID="16" presetClass="exit" presetSubtype="21" fill="hold" grpId="1" nodeType="withEffect">
                                  <p:stCondLst>
                                    <p:cond delay="0"/>
                                  </p:stCondLst>
                                  <p:childTnLst>
                                    <p:animEffect transition="out" filter="barn(inVertical)">
                                      <p:cBhvr>
                                        <p:cTn id="89" dur="500"/>
                                        <p:tgtEl>
                                          <p:spTgt spid="32"/>
                                        </p:tgtEl>
                                      </p:cBhvr>
                                    </p:animEffect>
                                    <p:set>
                                      <p:cBhvr>
                                        <p:cTn id="90" dur="1" fill="hold">
                                          <p:stCondLst>
                                            <p:cond delay="499"/>
                                          </p:stCondLst>
                                        </p:cTn>
                                        <p:tgtEl>
                                          <p:spTgt spid="32"/>
                                        </p:tgtEl>
                                        <p:attrNameLst>
                                          <p:attrName>style.visibility</p:attrName>
                                        </p:attrNameLst>
                                      </p:cBhvr>
                                      <p:to>
                                        <p:strVal val="hidden"/>
                                      </p:to>
                                    </p:set>
                                  </p:childTnLst>
                                </p:cTn>
                              </p:par>
                            </p:childTnLst>
                          </p:cTn>
                        </p:par>
                      </p:childTnLst>
                    </p:cTn>
                  </p:par>
                  <p:par>
                    <p:cTn id="91" fill="hold">
                      <p:stCondLst>
                        <p:cond delay="indefinite"/>
                      </p:stCondLst>
                      <p:childTnLst>
                        <p:par>
                          <p:cTn id="92" fill="hold">
                            <p:stCondLst>
                              <p:cond delay="0"/>
                            </p:stCondLst>
                            <p:childTnLst>
                              <p:par>
                                <p:cTn id="93" presetID="1" presetClass="exit" presetSubtype="0" fill="hold" nodeType="clickEffect">
                                  <p:stCondLst>
                                    <p:cond delay="0"/>
                                  </p:stCondLst>
                                  <p:childTnLst>
                                    <p:set>
                                      <p:cBhvr>
                                        <p:cTn id="94" dur="1" fill="hold">
                                          <p:stCondLst>
                                            <p:cond delay="0"/>
                                          </p:stCondLst>
                                        </p:cTn>
                                        <p:tgtEl>
                                          <p:spTgt spid="8"/>
                                        </p:tgtEl>
                                        <p:attrNameLst>
                                          <p:attrName>style.visibility</p:attrName>
                                        </p:attrNameLst>
                                      </p:cBhvr>
                                      <p:to>
                                        <p:strVal val="hidden"/>
                                      </p:to>
                                    </p:set>
                                  </p:childTnLst>
                                </p:cTn>
                              </p:par>
                              <p:par>
                                <p:cTn id="95" presetID="1" presetClass="exit" presetSubtype="0" fill="hold" nodeType="withEffect">
                                  <p:stCondLst>
                                    <p:cond delay="0"/>
                                  </p:stCondLst>
                                  <p:childTnLst>
                                    <p:set>
                                      <p:cBhvr>
                                        <p:cTn id="96" dur="1" fill="hold">
                                          <p:stCondLst>
                                            <p:cond delay="0"/>
                                          </p:stCondLst>
                                        </p:cTn>
                                        <p:tgtEl>
                                          <p:spTgt spid="21"/>
                                        </p:tgtEl>
                                        <p:attrNameLst>
                                          <p:attrName>style.visibility</p:attrName>
                                        </p:attrNameLst>
                                      </p:cBhvr>
                                      <p:to>
                                        <p:strVal val="hidden"/>
                                      </p:to>
                                    </p:set>
                                  </p:childTnLst>
                                </p:cTn>
                              </p:par>
                              <p:par>
                                <p:cTn id="97" presetID="1" presetClass="exit" presetSubtype="0" fill="hold" nodeType="withEffect">
                                  <p:stCondLst>
                                    <p:cond delay="0"/>
                                  </p:stCondLst>
                                  <p:childTnLst>
                                    <p:set>
                                      <p:cBhvr>
                                        <p:cTn id="98" dur="1" fill="hold">
                                          <p:stCondLst>
                                            <p:cond delay="0"/>
                                          </p:stCondLst>
                                        </p:cTn>
                                        <p:tgtEl>
                                          <p:spTgt spid="23"/>
                                        </p:tgtEl>
                                        <p:attrNameLst>
                                          <p:attrName>style.visibility</p:attrName>
                                        </p:attrNameLst>
                                      </p:cBhvr>
                                      <p:to>
                                        <p:strVal val="hidden"/>
                                      </p:to>
                                    </p:set>
                                  </p:childTnLst>
                                </p:cTn>
                              </p:par>
                            </p:childTnLst>
                          </p:cTn>
                        </p:par>
                      </p:childTnLst>
                    </p:cTn>
                  </p:par>
                  <p:par>
                    <p:cTn id="99" fill="hold">
                      <p:stCondLst>
                        <p:cond delay="indefinite"/>
                      </p:stCondLst>
                      <p:childTnLst>
                        <p:par>
                          <p:cTn id="100" fill="hold">
                            <p:stCondLst>
                              <p:cond delay="0"/>
                            </p:stCondLst>
                            <p:childTnLst>
                              <p:par>
                                <p:cTn id="101" presetID="16" presetClass="entr" presetSubtype="21" fill="hold" grpId="0" nodeType="clickEffect">
                                  <p:stCondLst>
                                    <p:cond delay="0"/>
                                  </p:stCondLst>
                                  <p:childTnLst>
                                    <p:set>
                                      <p:cBhvr>
                                        <p:cTn id="102" dur="1" fill="hold">
                                          <p:stCondLst>
                                            <p:cond delay="0"/>
                                          </p:stCondLst>
                                        </p:cTn>
                                        <p:tgtEl>
                                          <p:spTgt spid="13"/>
                                        </p:tgtEl>
                                        <p:attrNameLst>
                                          <p:attrName>style.visibility</p:attrName>
                                        </p:attrNameLst>
                                      </p:cBhvr>
                                      <p:to>
                                        <p:strVal val="visible"/>
                                      </p:to>
                                    </p:set>
                                    <p:animEffect transition="in" filter="barn(inVertical)">
                                      <p:cBhvr>
                                        <p:cTn id="103" dur="500"/>
                                        <p:tgtEl>
                                          <p:spTgt spid="13"/>
                                        </p:tgtEl>
                                      </p:cBhvr>
                                    </p:animEffect>
                                  </p:childTnLst>
                                </p:cTn>
                              </p:par>
                              <p:par>
                                <p:cTn id="104" presetID="16" presetClass="entr" presetSubtype="21" fill="hold" grpId="0" nodeType="withEffect">
                                  <p:stCondLst>
                                    <p:cond delay="0"/>
                                  </p:stCondLst>
                                  <p:childTnLst>
                                    <p:set>
                                      <p:cBhvr>
                                        <p:cTn id="105" dur="1" fill="hold">
                                          <p:stCondLst>
                                            <p:cond delay="0"/>
                                          </p:stCondLst>
                                        </p:cTn>
                                        <p:tgtEl>
                                          <p:spTgt spid="10"/>
                                        </p:tgtEl>
                                        <p:attrNameLst>
                                          <p:attrName>style.visibility</p:attrName>
                                        </p:attrNameLst>
                                      </p:cBhvr>
                                      <p:to>
                                        <p:strVal val="visible"/>
                                      </p:to>
                                    </p:set>
                                    <p:animEffect transition="in" filter="barn(inVertical)">
                                      <p:cBhvr>
                                        <p:cTn id="106" dur="500"/>
                                        <p:tgtEl>
                                          <p:spTgt spid="10"/>
                                        </p:tgtEl>
                                      </p:cBhvr>
                                    </p:animEffect>
                                  </p:childTnLst>
                                </p:cTn>
                              </p:par>
                            </p:childTnLst>
                          </p:cTn>
                        </p:par>
                      </p:childTnLst>
                    </p:cTn>
                  </p:par>
                  <p:par>
                    <p:cTn id="107" fill="hold">
                      <p:stCondLst>
                        <p:cond delay="indefinite"/>
                      </p:stCondLst>
                      <p:childTnLst>
                        <p:par>
                          <p:cTn id="108" fill="hold">
                            <p:stCondLst>
                              <p:cond delay="0"/>
                            </p:stCondLst>
                            <p:childTnLst>
                              <p:par>
                                <p:cTn id="109" presetID="16" presetClass="entr" presetSubtype="21" fill="hold" grpId="0" nodeType="clickEffect">
                                  <p:stCondLst>
                                    <p:cond delay="0"/>
                                  </p:stCondLst>
                                  <p:childTnLst>
                                    <p:set>
                                      <p:cBhvr>
                                        <p:cTn id="110" dur="1" fill="hold">
                                          <p:stCondLst>
                                            <p:cond delay="0"/>
                                          </p:stCondLst>
                                        </p:cTn>
                                        <p:tgtEl>
                                          <p:spTgt spid="11"/>
                                        </p:tgtEl>
                                        <p:attrNameLst>
                                          <p:attrName>style.visibility</p:attrName>
                                        </p:attrNameLst>
                                      </p:cBhvr>
                                      <p:to>
                                        <p:strVal val="visible"/>
                                      </p:to>
                                    </p:set>
                                    <p:animEffect transition="in" filter="barn(inVertical)">
                                      <p:cBhvr>
                                        <p:cTn id="111" dur="500"/>
                                        <p:tgtEl>
                                          <p:spTgt spid="11"/>
                                        </p:tgtEl>
                                      </p:cBhvr>
                                    </p:animEffect>
                                  </p:childTnLst>
                                </p:cTn>
                              </p:par>
                              <p:par>
                                <p:cTn id="112" presetID="16" presetClass="entr" presetSubtype="21" fill="hold" grpId="0" nodeType="withEffect">
                                  <p:stCondLst>
                                    <p:cond delay="0"/>
                                  </p:stCondLst>
                                  <p:childTnLst>
                                    <p:set>
                                      <p:cBhvr>
                                        <p:cTn id="113" dur="1" fill="hold">
                                          <p:stCondLst>
                                            <p:cond delay="0"/>
                                          </p:stCondLst>
                                        </p:cTn>
                                        <p:tgtEl>
                                          <p:spTgt spid="14"/>
                                        </p:tgtEl>
                                        <p:attrNameLst>
                                          <p:attrName>style.visibility</p:attrName>
                                        </p:attrNameLst>
                                      </p:cBhvr>
                                      <p:to>
                                        <p:strVal val="visible"/>
                                      </p:to>
                                    </p:set>
                                    <p:animEffect transition="in" filter="barn(inVertical)">
                                      <p:cBhvr>
                                        <p:cTn id="11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9" grpId="0"/>
      <p:bldP spid="10" grpId="0"/>
      <p:bldP spid="12" grpId="0" animBg="1"/>
      <p:bldP spid="13" grpId="0" animBg="1"/>
      <p:bldP spid="14" grpId="0" animBg="1"/>
      <p:bldP spid="11" grpId="0"/>
      <p:bldP spid="28" grpId="0"/>
      <p:bldP spid="17" grpId="0" animBg="1"/>
      <p:bldP spid="18" grpId="0" animBg="1"/>
      <p:bldP spid="19" grpId="0" animBg="1"/>
      <p:bldP spid="3" grpId="0"/>
      <p:bldP spid="4" grpId="0"/>
      <p:bldP spid="25" grpId="0"/>
      <p:bldP spid="30" grpId="0" animBg="1"/>
      <p:bldP spid="30" grpId="1" animBg="1"/>
      <p:bldP spid="32" grpId="0" animBg="1"/>
      <p:bldP spid="32" grpId="1" animBg="1"/>
      <p:bldP spid="33" grpId="0" animBg="1"/>
      <p:bldP spid="33"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3784921" y="1701495"/>
            <a:ext cx="7708739" cy="4062714"/>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a:spLocks/>
          </p:cNvSpPr>
          <p:nvPr/>
        </p:nvSpPr>
        <p:spPr>
          <a:xfrm>
            <a:off x="4868410" y="2914189"/>
            <a:ext cx="5019067" cy="664797"/>
          </a:xfrm>
          <a:prstGeom prst="rect">
            <a:avLst/>
          </a:prstGeom>
          <a:noFill/>
        </p:spPr>
        <p:txBody>
          <a:bodyPr wrap="square" lIns="109728" tIns="54864" rIns="109728" bIns="54864" rtlCol="0">
            <a:spAutoFit/>
          </a:bodyPr>
          <a:lstStyle/>
          <a:p>
            <a:pPr algn="l"/>
            <a:r>
              <a:rPr lang="en-US" sz="3600">
                <a:solidFill>
                  <a:srgbClr val="0070C0"/>
                </a:solidFill>
                <a:latin typeface="Times New Roman" pitchFamily="18" charset="0"/>
                <a:cs typeface="Times New Roman" pitchFamily="18" charset="0"/>
              </a:rPr>
              <a:t>Trong tam giác đều:</a:t>
            </a:r>
          </a:p>
        </p:txBody>
      </p:sp>
      <p:sp>
        <p:nvSpPr>
          <p:cNvPr id="4" name="Rectangle 3"/>
          <p:cNvSpPr>
            <a:spLocks/>
          </p:cNvSpPr>
          <p:nvPr/>
        </p:nvSpPr>
        <p:spPr>
          <a:xfrm>
            <a:off x="4868410" y="3702957"/>
            <a:ext cx="4132926" cy="664797"/>
          </a:xfrm>
          <a:prstGeom prst="rect">
            <a:avLst/>
          </a:prstGeom>
        </p:spPr>
        <p:txBody>
          <a:bodyPr wrap="none" lIns="109728" tIns="54864" rIns="109728" bIns="54864">
            <a:spAutoFit/>
          </a:bodyPr>
          <a:lstStyle/>
          <a:p>
            <a:r>
              <a:rPr lang="en-US" sz="3600">
                <a:solidFill>
                  <a:srgbClr val="0070C0"/>
                </a:solidFill>
                <a:latin typeface="Times New Roman" pitchFamily="18" charset="0"/>
                <a:cs typeface="Times New Roman" pitchFamily="18" charset="0"/>
              </a:rPr>
              <a:t>- Ba cạnh bằng nhau.</a:t>
            </a:r>
            <a:endParaRPr lang="en-US" sz="3600">
              <a:solidFill>
                <a:srgbClr val="0070C0"/>
              </a:solidFill>
            </a:endParaRPr>
          </a:p>
        </p:txBody>
      </p:sp>
      <p:sp>
        <p:nvSpPr>
          <p:cNvPr id="8" name="Rectangle 7"/>
          <p:cNvSpPr>
            <a:spLocks/>
          </p:cNvSpPr>
          <p:nvPr/>
        </p:nvSpPr>
        <p:spPr>
          <a:xfrm>
            <a:off x="4868410" y="4465269"/>
            <a:ext cx="6223242" cy="664797"/>
          </a:xfrm>
          <a:prstGeom prst="rect">
            <a:avLst/>
          </a:prstGeom>
        </p:spPr>
        <p:txBody>
          <a:bodyPr wrap="none" lIns="109728" tIns="54864" rIns="109728" bIns="54864">
            <a:spAutoFit/>
          </a:bodyPr>
          <a:lstStyle/>
          <a:p>
            <a:r>
              <a:rPr lang="en-US" sz="3600">
                <a:solidFill>
                  <a:srgbClr val="0070C0"/>
                </a:solidFill>
                <a:latin typeface="Times New Roman" pitchFamily="18" charset="0"/>
                <a:cs typeface="Times New Roman" pitchFamily="18" charset="0"/>
              </a:rPr>
              <a:t>- Ba góc bằng nhau và bằng 60</a:t>
            </a:r>
            <a:r>
              <a:rPr lang="en-US" sz="3600" baseline="30000">
                <a:solidFill>
                  <a:srgbClr val="0070C0"/>
                </a:solidFill>
                <a:latin typeface="Times New Roman" pitchFamily="18" charset="0"/>
                <a:cs typeface="Times New Roman" pitchFamily="18" charset="0"/>
              </a:rPr>
              <a:t>0</a:t>
            </a:r>
            <a:r>
              <a:rPr lang="en-US" sz="3600">
                <a:solidFill>
                  <a:srgbClr val="0070C0"/>
                </a:solidFill>
                <a:latin typeface="Times New Roman" pitchFamily="18" charset="0"/>
                <a:cs typeface="Times New Roman" pitchFamily="18" charset="0"/>
              </a:rPr>
              <a:t>.</a:t>
            </a:r>
            <a:endParaRPr lang="en-US" sz="3600">
              <a:solidFill>
                <a:srgbClr val="0070C0"/>
              </a:solidFill>
            </a:endParaRPr>
          </a:p>
        </p:txBody>
      </p:sp>
      <p:sp>
        <p:nvSpPr>
          <p:cNvPr id="2" name="TextBox 1"/>
          <p:cNvSpPr txBox="1"/>
          <p:nvPr/>
        </p:nvSpPr>
        <p:spPr>
          <a:xfrm>
            <a:off x="4672054" y="2071652"/>
            <a:ext cx="2783627" cy="664797"/>
          </a:xfrm>
          <a:prstGeom prst="rect">
            <a:avLst/>
          </a:prstGeom>
          <a:noFill/>
        </p:spPr>
        <p:txBody>
          <a:bodyPr wrap="square" lIns="109728" tIns="54864" rIns="109728" bIns="54864" rtlCol="0">
            <a:spAutoFit/>
          </a:bodyPr>
          <a:lstStyle/>
          <a:p>
            <a:pPr algn="l"/>
            <a:r>
              <a:rPr lang="en-US" sz="3600" b="1" i="1">
                <a:solidFill>
                  <a:schemeClr val="accent6">
                    <a:lumMod val="75000"/>
                  </a:schemeClr>
                </a:solidFill>
                <a:latin typeface="Times New Roman" pitchFamily="18" charset="0"/>
                <a:cs typeface="Times New Roman" pitchFamily="18" charset="0"/>
              </a:rPr>
              <a:t>Nhận xét</a:t>
            </a:r>
          </a:p>
        </p:txBody>
      </p:sp>
    </p:spTree>
    <p:extLst>
      <p:ext uri="{BB962C8B-B14F-4D97-AF65-F5344CB8AC3E}">
        <p14:creationId xmlns:p14="http://schemas.microsoft.com/office/powerpoint/2010/main" val="2116595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2040" y="869534"/>
            <a:ext cx="2783627" cy="553998"/>
          </a:xfrm>
          <a:prstGeom prst="rect">
            <a:avLst/>
          </a:prstGeom>
          <a:noFill/>
        </p:spPr>
        <p:txBody>
          <a:bodyPr wrap="square" lIns="109728" tIns="54864" rIns="109728" bIns="54864" rtlCol="0">
            <a:spAutoFit/>
          </a:bodyPr>
          <a:lstStyle/>
          <a:p>
            <a:pPr algn="l"/>
            <a:r>
              <a:rPr lang="en-US" sz="2900" b="1">
                <a:solidFill>
                  <a:srgbClr val="00B050"/>
                </a:solidFill>
                <a:latin typeface="Times New Roman" pitchFamily="18" charset="0"/>
                <a:cs typeface="Times New Roman" pitchFamily="18" charset="0"/>
              </a:rPr>
              <a:t>Thực hành 1</a:t>
            </a:r>
          </a:p>
        </p:txBody>
      </p:sp>
      <p:sp>
        <p:nvSpPr>
          <p:cNvPr id="3" name="TextBox 2"/>
          <p:cNvSpPr txBox="1">
            <a:spLocks/>
          </p:cNvSpPr>
          <p:nvPr/>
        </p:nvSpPr>
        <p:spPr>
          <a:xfrm>
            <a:off x="681496" y="1447057"/>
            <a:ext cx="9436608" cy="553998"/>
          </a:xfrm>
          <a:prstGeom prst="rect">
            <a:avLst/>
          </a:prstGeom>
          <a:noFill/>
        </p:spPr>
        <p:txBody>
          <a:bodyPr wrap="square" lIns="109728" tIns="54864" rIns="109728" bIns="54864" rtlCol="0">
            <a:spAutoFit/>
          </a:bodyPr>
          <a:lstStyle/>
          <a:p>
            <a:pPr algn="l"/>
            <a:r>
              <a:rPr lang="en-US" sz="2900">
                <a:latin typeface="Times New Roman" pitchFamily="18" charset="0"/>
                <a:cs typeface="Times New Roman" pitchFamily="18" charset="0"/>
              </a:rPr>
              <a:t>Vẽ tam giác đều ABC cạnh 3cm theo hướng dẫn sau:</a:t>
            </a:r>
          </a:p>
        </p:txBody>
      </p:sp>
      <p:sp>
        <p:nvSpPr>
          <p:cNvPr id="4" name="Rectangle 3"/>
          <p:cNvSpPr>
            <a:spLocks/>
          </p:cNvSpPr>
          <p:nvPr/>
        </p:nvSpPr>
        <p:spPr>
          <a:xfrm>
            <a:off x="681496" y="1967601"/>
            <a:ext cx="1406539" cy="553998"/>
          </a:xfrm>
          <a:prstGeom prst="rect">
            <a:avLst/>
          </a:prstGeom>
        </p:spPr>
        <p:txBody>
          <a:bodyPr wrap="none" lIns="109728" tIns="54864" rIns="109728" bIns="54864">
            <a:spAutoFit/>
          </a:bodyPr>
          <a:lstStyle/>
          <a:p>
            <a:r>
              <a:rPr lang="en-US" sz="2900">
                <a:solidFill>
                  <a:srgbClr val="00B050"/>
                </a:solidFill>
                <a:latin typeface="Times New Roman" pitchFamily="18" charset="0"/>
                <a:cs typeface="Times New Roman" pitchFamily="18" charset="0"/>
              </a:rPr>
              <a:t>Bước 1:</a:t>
            </a:r>
            <a:endParaRPr lang="en-US" sz="2900">
              <a:solidFill>
                <a:srgbClr val="00B050"/>
              </a:solidFill>
            </a:endParaRPr>
          </a:p>
        </p:txBody>
      </p:sp>
      <p:sp>
        <p:nvSpPr>
          <p:cNvPr id="8" name="Rectangle 7"/>
          <p:cNvSpPr>
            <a:spLocks/>
          </p:cNvSpPr>
          <p:nvPr/>
        </p:nvSpPr>
        <p:spPr>
          <a:xfrm>
            <a:off x="681496" y="2473881"/>
            <a:ext cx="1406539" cy="553998"/>
          </a:xfrm>
          <a:prstGeom prst="rect">
            <a:avLst/>
          </a:prstGeom>
        </p:spPr>
        <p:txBody>
          <a:bodyPr wrap="none" lIns="109728" tIns="54864" rIns="109728" bIns="54864">
            <a:spAutoFit/>
          </a:bodyPr>
          <a:lstStyle/>
          <a:p>
            <a:r>
              <a:rPr lang="en-US" sz="2900">
                <a:solidFill>
                  <a:srgbClr val="00B050"/>
                </a:solidFill>
                <a:latin typeface="Times New Roman" pitchFamily="18" charset="0"/>
                <a:cs typeface="Times New Roman" pitchFamily="18" charset="0"/>
              </a:rPr>
              <a:t>Bước 2:</a:t>
            </a:r>
            <a:endParaRPr lang="en-US" sz="2900">
              <a:solidFill>
                <a:srgbClr val="00B050"/>
              </a:solidFill>
            </a:endParaRPr>
          </a:p>
        </p:txBody>
      </p:sp>
      <p:sp>
        <p:nvSpPr>
          <p:cNvPr id="6" name="Rectangle 5"/>
          <p:cNvSpPr>
            <a:spLocks/>
          </p:cNvSpPr>
          <p:nvPr/>
        </p:nvSpPr>
        <p:spPr>
          <a:xfrm>
            <a:off x="1996275" y="1978381"/>
            <a:ext cx="8271982" cy="553998"/>
          </a:xfrm>
          <a:prstGeom prst="rect">
            <a:avLst/>
          </a:prstGeom>
        </p:spPr>
        <p:txBody>
          <a:bodyPr wrap="square" lIns="109728" tIns="54864" rIns="109728" bIns="54864">
            <a:spAutoFit/>
          </a:bodyPr>
          <a:lstStyle/>
          <a:p>
            <a:r>
              <a:rPr lang="en-US" sz="2900">
                <a:latin typeface="Times New Roman" pitchFamily="18" charset="0"/>
                <a:cs typeface="Times New Roman" pitchFamily="18" charset="0"/>
              </a:rPr>
              <a:t>Vẽ đoạn thẳng AB = 3cm.</a:t>
            </a:r>
            <a:endParaRPr lang="en-US" sz="2900"/>
          </a:p>
        </p:txBody>
      </p:sp>
      <p:sp>
        <p:nvSpPr>
          <p:cNvPr id="7" name="Rectangle 6"/>
          <p:cNvSpPr>
            <a:spLocks/>
          </p:cNvSpPr>
          <p:nvPr/>
        </p:nvSpPr>
        <p:spPr>
          <a:xfrm>
            <a:off x="1996275" y="2484661"/>
            <a:ext cx="8583842" cy="553998"/>
          </a:xfrm>
          <a:prstGeom prst="rect">
            <a:avLst/>
          </a:prstGeom>
        </p:spPr>
        <p:txBody>
          <a:bodyPr wrap="square" lIns="109728" tIns="54864" rIns="109728" bIns="54864">
            <a:spAutoFit/>
          </a:bodyPr>
          <a:lstStyle/>
          <a:p>
            <a:r>
              <a:rPr lang="en-US" sz="2900">
                <a:latin typeface="Times New Roman" pitchFamily="18" charset="0"/>
                <a:cs typeface="Times New Roman" pitchFamily="18" charset="0"/>
              </a:rPr>
              <a:t>Dùng ê ke có góc 60</a:t>
            </a:r>
            <a:r>
              <a:rPr lang="en-US" sz="2900" baseline="30000">
                <a:latin typeface="Times New Roman" pitchFamily="18" charset="0"/>
                <a:cs typeface="Times New Roman" pitchFamily="18" charset="0"/>
              </a:rPr>
              <a:t>0</a:t>
            </a:r>
            <a:r>
              <a:rPr lang="en-US" sz="2900">
                <a:latin typeface="Times New Roman" pitchFamily="18" charset="0"/>
                <a:cs typeface="Times New Roman" pitchFamily="18" charset="0"/>
              </a:rPr>
              <a:t> vẽ góc BAx bằng 60</a:t>
            </a:r>
            <a:r>
              <a:rPr lang="en-US" sz="2900" baseline="30000">
                <a:latin typeface="Times New Roman" pitchFamily="18" charset="0"/>
                <a:cs typeface="Times New Roman" pitchFamily="18" charset="0"/>
              </a:rPr>
              <a:t>0</a:t>
            </a:r>
            <a:r>
              <a:rPr lang="en-US" sz="2900">
                <a:latin typeface="Times New Roman" pitchFamily="18" charset="0"/>
                <a:cs typeface="Times New Roman" pitchFamily="18" charset="0"/>
              </a:rPr>
              <a:t>.</a:t>
            </a:r>
            <a:endParaRPr lang="en-US" sz="2900"/>
          </a:p>
        </p:txBody>
      </p:sp>
      <p:pic>
        <p:nvPicPr>
          <p:cNvPr id="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9646646">
            <a:off x="5884547" y="4772426"/>
            <a:ext cx="2468880" cy="1691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TextBox 27"/>
          <p:cNvSpPr txBox="1"/>
          <p:nvPr/>
        </p:nvSpPr>
        <p:spPr>
          <a:xfrm>
            <a:off x="5716652" y="5949335"/>
            <a:ext cx="485113" cy="480132"/>
          </a:xfrm>
          <a:prstGeom prst="rect">
            <a:avLst/>
          </a:prstGeom>
          <a:noFill/>
        </p:spPr>
        <p:txBody>
          <a:bodyPr wrap="square" lIns="109728" tIns="54864" rIns="109728" bIns="54864" rtlCol="0">
            <a:spAutoFit/>
          </a:bodyPr>
          <a:lstStyle/>
          <a:p>
            <a:pPr algn="l"/>
            <a:r>
              <a:rPr lang="en-US" sz="2400" b="1">
                <a:latin typeface="Times New Roman" pitchFamily="18" charset="0"/>
                <a:cs typeface="Times New Roman" pitchFamily="18" charset="0"/>
              </a:rPr>
              <a:t>A</a:t>
            </a:r>
          </a:p>
        </p:txBody>
      </p:sp>
      <p:sp>
        <p:nvSpPr>
          <p:cNvPr id="29" name="TextBox 28"/>
          <p:cNvSpPr txBox="1"/>
          <p:nvPr/>
        </p:nvSpPr>
        <p:spPr>
          <a:xfrm>
            <a:off x="7204682" y="5947415"/>
            <a:ext cx="485113" cy="480132"/>
          </a:xfrm>
          <a:prstGeom prst="rect">
            <a:avLst/>
          </a:prstGeom>
          <a:noFill/>
        </p:spPr>
        <p:txBody>
          <a:bodyPr wrap="square" lIns="109728" tIns="54864" rIns="109728" bIns="54864" rtlCol="0">
            <a:spAutoFit/>
          </a:bodyPr>
          <a:lstStyle/>
          <a:p>
            <a:pPr algn="l"/>
            <a:r>
              <a:rPr lang="en-US" sz="2400" b="1">
                <a:latin typeface="Times New Roman" pitchFamily="18" charset="0"/>
                <a:cs typeface="Times New Roman" pitchFamily="18" charset="0"/>
              </a:rPr>
              <a:t>B</a:t>
            </a:r>
          </a:p>
        </p:txBody>
      </p:sp>
      <p:pic>
        <p:nvPicPr>
          <p:cNvPr id="3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3228025" flipH="1" flipV="1">
            <a:off x="5084660" y="4233372"/>
            <a:ext cx="2602540" cy="1783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TextBox 29"/>
          <p:cNvSpPr txBox="1"/>
          <p:nvPr/>
        </p:nvSpPr>
        <p:spPr>
          <a:xfrm>
            <a:off x="6280682" y="5947415"/>
            <a:ext cx="854872" cy="480132"/>
          </a:xfrm>
          <a:prstGeom prst="rect">
            <a:avLst/>
          </a:prstGeom>
          <a:noFill/>
        </p:spPr>
        <p:txBody>
          <a:bodyPr wrap="square" lIns="109728" tIns="54864" rIns="109728" bIns="54864" rtlCol="0">
            <a:spAutoFit/>
          </a:bodyPr>
          <a:lstStyle/>
          <a:p>
            <a:pPr algn="l"/>
            <a:r>
              <a:rPr lang="en-US" sz="2400" b="1">
                <a:latin typeface="Times New Roman" pitchFamily="18" charset="0"/>
                <a:cs typeface="Times New Roman" pitchFamily="18" charset="0"/>
              </a:rPr>
              <a:t>3 cm</a:t>
            </a:r>
          </a:p>
        </p:txBody>
      </p:sp>
      <p:cxnSp>
        <p:nvCxnSpPr>
          <p:cNvPr id="27" name="Straight Connector 26"/>
          <p:cNvCxnSpPr/>
          <p:nvPr/>
        </p:nvCxnSpPr>
        <p:spPr>
          <a:xfrm flipV="1">
            <a:off x="5969937" y="4029140"/>
            <a:ext cx="1165616" cy="1958962"/>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982304" y="5981393"/>
            <a:ext cx="1351386"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flipV="1">
            <a:off x="6155565" y="3961759"/>
            <a:ext cx="1186336" cy="2019313"/>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7003423" y="3983870"/>
            <a:ext cx="702786" cy="480132"/>
          </a:xfrm>
          <a:prstGeom prst="rect">
            <a:avLst/>
          </a:prstGeom>
          <a:noFill/>
        </p:spPr>
        <p:txBody>
          <a:bodyPr wrap="square" lIns="109728" tIns="54864" rIns="109728" bIns="54864" rtlCol="0">
            <a:spAutoFit/>
          </a:bodyPr>
          <a:lstStyle/>
          <a:p>
            <a:pPr algn="l"/>
            <a:r>
              <a:rPr lang="en-US" sz="2400" b="1">
                <a:latin typeface="Times New Roman" pitchFamily="18" charset="0"/>
                <a:cs typeface="Times New Roman" pitchFamily="18" charset="0"/>
              </a:rPr>
              <a:t>x</a:t>
            </a:r>
          </a:p>
        </p:txBody>
      </p:sp>
      <p:sp>
        <p:nvSpPr>
          <p:cNvPr id="37" name="TextBox 36"/>
          <p:cNvSpPr txBox="1"/>
          <p:nvPr/>
        </p:nvSpPr>
        <p:spPr>
          <a:xfrm>
            <a:off x="6204553" y="3808700"/>
            <a:ext cx="702786" cy="480132"/>
          </a:xfrm>
          <a:prstGeom prst="rect">
            <a:avLst/>
          </a:prstGeom>
          <a:noFill/>
        </p:spPr>
        <p:txBody>
          <a:bodyPr wrap="square" lIns="109728" tIns="54864" rIns="109728" bIns="54864" rtlCol="0">
            <a:spAutoFit/>
          </a:bodyPr>
          <a:lstStyle/>
          <a:p>
            <a:pPr algn="l"/>
            <a:r>
              <a:rPr lang="en-US" sz="2400" b="1">
                <a:latin typeface="Times New Roman" pitchFamily="18" charset="0"/>
                <a:cs typeface="Times New Roman" pitchFamily="18" charset="0"/>
              </a:rPr>
              <a:t>y</a:t>
            </a:r>
          </a:p>
        </p:txBody>
      </p:sp>
      <p:sp>
        <p:nvSpPr>
          <p:cNvPr id="38" name="TextBox 37"/>
          <p:cNvSpPr txBox="1"/>
          <p:nvPr/>
        </p:nvSpPr>
        <p:spPr>
          <a:xfrm>
            <a:off x="6650440" y="4530409"/>
            <a:ext cx="485113" cy="480132"/>
          </a:xfrm>
          <a:prstGeom prst="rect">
            <a:avLst/>
          </a:prstGeom>
          <a:noFill/>
        </p:spPr>
        <p:txBody>
          <a:bodyPr wrap="square" lIns="109728" tIns="54864" rIns="109728" bIns="54864" rtlCol="0">
            <a:spAutoFit/>
          </a:bodyPr>
          <a:lstStyle/>
          <a:p>
            <a:pPr algn="l"/>
            <a:r>
              <a:rPr lang="en-US" sz="2400" b="1">
                <a:latin typeface="Times New Roman" pitchFamily="18" charset="0"/>
                <a:cs typeface="Times New Roman" pitchFamily="18" charset="0"/>
              </a:rPr>
              <a:t>C</a:t>
            </a:r>
          </a:p>
        </p:txBody>
      </p:sp>
      <p:sp>
        <p:nvSpPr>
          <p:cNvPr id="39" name="Rectangle 38"/>
          <p:cNvSpPr>
            <a:spLocks/>
          </p:cNvSpPr>
          <p:nvPr/>
        </p:nvSpPr>
        <p:spPr>
          <a:xfrm>
            <a:off x="691126" y="3072561"/>
            <a:ext cx="1406539" cy="553998"/>
          </a:xfrm>
          <a:prstGeom prst="rect">
            <a:avLst/>
          </a:prstGeom>
        </p:spPr>
        <p:txBody>
          <a:bodyPr wrap="none" lIns="109728" tIns="54864" rIns="109728" bIns="54864">
            <a:spAutoFit/>
          </a:bodyPr>
          <a:lstStyle/>
          <a:p>
            <a:r>
              <a:rPr lang="en-US" sz="2900">
                <a:solidFill>
                  <a:srgbClr val="00B050"/>
                </a:solidFill>
                <a:latin typeface="Times New Roman" pitchFamily="18" charset="0"/>
                <a:cs typeface="Times New Roman" pitchFamily="18" charset="0"/>
              </a:rPr>
              <a:t>Bước 3:</a:t>
            </a:r>
            <a:endParaRPr lang="en-US" sz="2900">
              <a:solidFill>
                <a:srgbClr val="00B050"/>
              </a:solidFill>
            </a:endParaRPr>
          </a:p>
        </p:txBody>
      </p:sp>
      <p:sp>
        <p:nvSpPr>
          <p:cNvPr id="40" name="Rectangle 39"/>
          <p:cNvSpPr>
            <a:spLocks/>
          </p:cNvSpPr>
          <p:nvPr/>
        </p:nvSpPr>
        <p:spPr>
          <a:xfrm>
            <a:off x="1996274" y="3070641"/>
            <a:ext cx="12792621" cy="557076"/>
          </a:xfrm>
          <a:prstGeom prst="rect">
            <a:avLst/>
          </a:prstGeom>
        </p:spPr>
        <p:txBody>
          <a:bodyPr wrap="square" lIns="109728" tIns="54864" rIns="109728" bIns="54864">
            <a:spAutoFit/>
          </a:bodyPr>
          <a:lstStyle/>
          <a:p>
            <a:r>
              <a:rPr lang="en-US" sz="2900">
                <a:latin typeface="Times New Roman" pitchFamily="18" charset="0"/>
                <a:cs typeface="Times New Roman" pitchFamily="18" charset="0"/>
              </a:rPr>
              <a:t>Vẽ góc </a:t>
            </a:r>
            <a:r>
              <a:rPr lang="en-US" sz="2900" smtClean="0">
                <a:latin typeface="Times New Roman" pitchFamily="18" charset="0"/>
                <a:cs typeface="Times New Roman" pitchFamily="18" charset="0"/>
              </a:rPr>
              <a:t>ABy </a:t>
            </a:r>
            <a:r>
              <a:rPr lang="en-US" sz="2900">
                <a:latin typeface="Times New Roman" pitchFamily="18" charset="0"/>
                <a:cs typeface="Times New Roman" pitchFamily="18" charset="0"/>
              </a:rPr>
              <a:t>bằng 60</a:t>
            </a:r>
            <a:r>
              <a:rPr lang="en-US" sz="2900" baseline="30000">
                <a:latin typeface="Times New Roman" pitchFamily="18" charset="0"/>
                <a:cs typeface="Times New Roman" pitchFamily="18" charset="0"/>
              </a:rPr>
              <a:t>0</a:t>
            </a:r>
            <a:r>
              <a:rPr lang="en-US" sz="2900">
                <a:latin typeface="Times New Roman" pitchFamily="18" charset="0"/>
                <a:cs typeface="Times New Roman" pitchFamily="18" charset="0"/>
              </a:rPr>
              <a:t>. Ta thấy Ax và By cắt nhau tại C, ta được tam giác đều ABC.</a:t>
            </a:r>
            <a:endParaRPr lang="en-US" sz="2900"/>
          </a:p>
        </p:txBody>
      </p:sp>
      <p:sp>
        <p:nvSpPr>
          <p:cNvPr id="41" name="Rectangle 40"/>
          <p:cNvSpPr>
            <a:spLocks/>
          </p:cNvSpPr>
          <p:nvPr/>
        </p:nvSpPr>
        <p:spPr>
          <a:xfrm>
            <a:off x="681496" y="6577314"/>
            <a:ext cx="13435546" cy="997196"/>
          </a:xfrm>
          <a:prstGeom prst="rect">
            <a:avLst/>
          </a:prstGeom>
        </p:spPr>
        <p:txBody>
          <a:bodyPr wrap="square" lIns="109728" tIns="54864" rIns="109728" bIns="54864">
            <a:spAutoFit/>
          </a:bodyPr>
          <a:lstStyle/>
          <a:p>
            <a:r>
              <a:rPr lang="en-US" sz="2900">
                <a:latin typeface="Times New Roman" pitchFamily="18" charset="0"/>
                <a:cs typeface="Times New Roman" pitchFamily="18" charset="0"/>
              </a:rPr>
              <a:t>Em hãy kiểm tra lại hình vừa vẽ, xem các cạnh của tam giác ABC có bằng nhau không? Các góc có bằng nhau không?</a:t>
            </a:r>
            <a:endParaRPr lang="en-US" sz="2900"/>
          </a:p>
        </p:txBody>
      </p:sp>
      <p:sp>
        <p:nvSpPr>
          <p:cNvPr id="33" name="Oval 32"/>
          <p:cNvSpPr/>
          <p:nvPr/>
        </p:nvSpPr>
        <p:spPr>
          <a:xfrm>
            <a:off x="401080" y="1528984"/>
            <a:ext cx="342632" cy="38262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latin typeface="Times New Roman" pitchFamily="18" charset="0"/>
                <a:cs typeface="Times New Roman" pitchFamily="18" charset="0"/>
              </a:rPr>
              <a:t>1</a:t>
            </a:r>
            <a:endParaRPr lang="en-US">
              <a:latin typeface="Times New Roman" pitchFamily="18" charset="0"/>
              <a:cs typeface="Times New Roman" pitchFamily="18" charset="0"/>
            </a:endParaRPr>
          </a:p>
        </p:txBody>
      </p:sp>
      <p:sp>
        <p:nvSpPr>
          <p:cNvPr id="43" name="Oval 42"/>
          <p:cNvSpPr/>
          <p:nvPr/>
        </p:nvSpPr>
        <p:spPr>
          <a:xfrm>
            <a:off x="401080" y="6658260"/>
            <a:ext cx="342632" cy="38262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Times New Roman" pitchFamily="18" charset="0"/>
                <a:cs typeface="Times New Roman" pitchFamily="18" charset="0"/>
              </a:rPr>
              <a:t>2</a:t>
            </a:r>
          </a:p>
        </p:txBody>
      </p:sp>
      <p:cxnSp>
        <p:nvCxnSpPr>
          <p:cNvPr id="10" name="Straight Connector 9"/>
          <p:cNvCxnSpPr/>
          <p:nvPr/>
        </p:nvCxnSpPr>
        <p:spPr>
          <a:xfrm flipV="1">
            <a:off x="5971400" y="4794859"/>
            <a:ext cx="691232" cy="1178860"/>
          </a:xfrm>
          <a:prstGeom prst="line">
            <a:avLst/>
          </a:prstGeom>
          <a:ln w="38100">
            <a:solidFill>
              <a:srgbClr val="66130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flipV="1">
            <a:off x="6638249" y="4794860"/>
            <a:ext cx="725468" cy="1186854"/>
          </a:xfrm>
          <a:prstGeom prst="line">
            <a:avLst/>
          </a:prstGeom>
          <a:ln w="38100">
            <a:solidFill>
              <a:srgbClr val="661302"/>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449340" y="361534"/>
            <a:ext cx="4744960" cy="557076"/>
          </a:xfrm>
          <a:prstGeom prst="rect">
            <a:avLst/>
          </a:prstGeom>
          <a:noFill/>
        </p:spPr>
        <p:txBody>
          <a:bodyPr wrap="square" lIns="109728" tIns="54864" rIns="109728" bIns="54864" rtlCol="0">
            <a:spAutoFit/>
          </a:bodyPr>
          <a:lstStyle/>
          <a:p>
            <a:pPr algn="l"/>
            <a:r>
              <a:rPr lang="en-US" sz="2900" b="1" smtClean="0">
                <a:latin typeface="Times New Roman" pitchFamily="18" charset="0"/>
                <a:cs typeface="Times New Roman" pitchFamily="18" charset="0"/>
              </a:rPr>
              <a:t>b) Cách vẽ tam giác đều</a:t>
            </a:r>
            <a:endParaRPr lang="en-US" sz="2900" b="1">
              <a:latin typeface="Times New Roman" pitchFamily="18" charset="0"/>
              <a:cs typeface="Times New Roman" pitchFamily="18" charset="0"/>
            </a:endParaRPr>
          </a:p>
        </p:txBody>
      </p:sp>
    </p:spTree>
    <p:extLst>
      <p:ext uri="{BB962C8B-B14F-4D97-AF65-F5344CB8AC3E}">
        <p14:creationId xmlns:p14="http://schemas.microsoft.com/office/powerpoint/2010/main" val="683135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barn(inVertical)">
                                      <p:cBhvr>
                                        <p:cTn id="12" dur="500"/>
                                        <p:tgtEl>
                                          <p:spTgt spid="33"/>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arn(inVertical)">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arn(inVertical)">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barn(inVertical)">
                                      <p:cBhvr>
                                        <p:cTn id="30" dur="500"/>
                                        <p:tgtEl>
                                          <p:spTgt spid="2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wipe(down)">
                                      <p:cBhvr>
                                        <p:cTn id="35" dur="500"/>
                                        <p:tgtEl>
                                          <p:spTgt spid="28"/>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wipe(down)">
                                      <p:cBhvr>
                                        <p:cTn id="38" dur="500"/>
                                        <p:tgtEl>
                                          <p:spTgt spid="30"/>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wipe(down)">
                                      <p:cBhvr>
                                        <p:cTn id="41" dur="500"/>
                                        <p:tgtEl>
                                          <p:spTgt spid="29"/>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barn(inVertical)">
                                      <p:cBhvr>
                                        <p:cTn id="46" dur="5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barn(inVertical)">
                                      <p:cBhvr>
                                        <p:cTn id="51" dur="500"/>
                                        <p:tgtEl>
                                          <p:spTgt spid="7"/>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100"/>
                                        </p:tgtEl>
                                        <p:attrNameLst>
                                          <p:attrName>style.visibility</p:attrName>
                                        </p:attrNameLst>
                                      </p:cBhvr>
                                      <p:to>
                                        <p:strVal val="visible"/>
                                      </p:to>
                                    </p:set>
                                    <p:animEffect transition="in" filter="fade">
                                      <p:cBhvr>
                                        <p:cTn id="56" dur="1000"/>
                                        <p:tgtEl>
                                          <p:spTgt spid="4100"/>
                                        </p:tgtEl>
                                      </p:cBhvr>
                                    </p:animEffect>
                                    <p:anim calcmode="lin" valueType="num">
                                      <p:cBhvr>
                                        <p:cTn id="57" dur="1000" fill="hold"/>
                                        <p:tgtEl>
                                          <p:spTgt spid="4100"/>
                                        </p:tgtEl>
                                        <p:attrNameLst>
                                          <p:attrName>ppt_x</p:attrName>
                                        </p:attrNameLst>
                                      </p:cBhvr>
                                      <p:tavLst>
                                        <p:tav tm="0">
                                          <p:val>
                                            <p:strVal val="#ppt_x"/>
                                          </p:val>
                                        </p:tav>
                                        <p:tav tm="100000">
                                          <p:val>
                                            <p:strVal val="#ppt_x"/>
                                          </p:val>
                                        </p:tav>
                                      </p:tavLst>
                                    </p:anim>
                                    <p:anim calcmode="lin" valueType="num">
                                      <p:cBhvr>
                                        <p:cTn id="58" dur="1000" fill="hold"/>
                                        <p:tgtEl>
                                          <p:spTgt spid="4100"/>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nodeType="click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barn(inVertical)">
                                      <p:cBhvr>
                                        <p:cTn id="63" dur="500"/>
                                        <p:tgtEl>
                                          <p:spTgt spid="27"/>
                                        </p:tgtEl>
                                      </p:cBhvr>
                                    </p:animEffect>
                                  </p:childTnLst>
                                </p:cTn>
                              </p:par>
                            </p:childTnLst>
                          </p:cTn>
                        </p:par>
                      </p:childTnLst>
                    </p:cTn>
                  </p:par>
                  <p:par>
                    <p:cTn id="64" fill="hold">
                      <p:stCondLst>
                        <p:cond delay="indefinite"/>
                      </p:stCondLst>
                      <p:childTnLst>
                        <p:par>
                          <p:cTn id="65" fill="hold">
                            <p:stCondLst>
                              <p:cond delay="0"/>
                            </p:stCondLst>
                            <p:childTnLst>
                              <p:par>
                                <p:cTn id="66" presetID="16" presetClass="entr" presetSubtype="21" fill="hold" grpId="0" nodeType="click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barn(inVertical)">
                                      <p:cBhvr>
                                        <p:cTn id="68" dur="500"/>
                                        <p:tgtEl>
                                          <p:spTgt spid="36"/>
                                        </p:tgtEl>
                                      </p:cBhvr>
                                    </p:animEffect>
                                  </p:childTnLst>
                                </p:cTn>
                              </p:par>
                            </p:childTnLst>
                          </p:cTn>
                        </p:par>
                      </p:childTnLst>
                    </p:cTn>
                  </p:par>
                  <p:par>
                    <p:cTn id="69" fill="hold">
                      <p:stCondLst>
                        <p:cond delay="indefinite"/>
                      </p:stCondLst>
                      <p:childTnLst>
                        <p:par>
                          <p:cTn id="70" fill="hold">
                            <p:stCondLst>
                              <p:cond delay="0"/>
                            </p:stCondLst>
                            <p:childTnLst>
                              <p:par>
                                <p:cTn id="71" presetID="45" presetClass="exit" presetSubtype="0" fill="hold" nodeType="clickEffect">
                                  <p:stCondLst>
                                    <p:cond delay="0"/>
                                  </p:stCondLst>
                                  <p:childTnLst>
                                    <p:animEffect transition="out" filter="fade">
                                      <p:cBhvr>
                                        <p:cTn id="72" dur="2000"/>
                                        <p:tgtEl>
                                          <p:spTgt spid="4100"/>
                                        </p:tgtEl>
                                      </p:cBhvr>
                                    </p:animEffect>
                                    <p:anim calcmode="lin" valueType="num">
                                      <p:cBhvr>
                                        <p:cTn id="73" dur="2000"/>
                                        <p:tgtEl>
                                          <p:spTgt spid="4100"/>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74" dur="2000"/>
                                        <p:tgtEl>
                                          <p:spTgt spid="4100"/>
                                        </p:tgtEl>
                                        <p:attrNameLst>
                                          <p:attrName>ppt_h</p:attrName>
                                        </p:attrNameLst>
                                      </p:cBhvr>
                                      <p:tavLst>
                                        <p:tav tm="0">
                                          <p:val>
                                            <p:strVal val="ppt_h"/>
                                          </p:val>
                                        </p:tav>
                                        <p:tav tm="100000">
                                          <p:val>
                                            <p:strVal val="ppt_h"/>
                                          </p:val>
                                        </p:tav>
                                      </p:tavLst>
                                    </p:anim>
                                    <p:set>
                                      <p:cBhvr>
                                        <p:cTn id="75" dur="1" fill="hold">
                                          <p:stCondLst>
                                            <p:cond delay="1999"/>
                                          </p:stCondLst>
                                        </p:cTn>
                                        <p:tgtEl>
                                          <p:spTgt spid="4100"/>
                                        </p:tgtEl>
                                        <p:attrNameLst>
                                          <p:attrName>style.visibility</p:attrName>
                                        </p:attrNameLst>
                                      </p:cBhvr>
                                      <p:to>
                                        <p:strVal val="hidden"/>
                                      </p:to>
                                    </p:se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39"/>
                                        </p:tgtEl>
                                        <p:attrNameLst>
                                          <p:attrName>style.visibility</p:attrName>
                                        </p:attrNameLst>
                                      </p:cBhvr>
                                      <p:to>
                                        <p:strVal val="visible"/>
                                      </p:to>
                                    </p:set>
                                    <p:animEffect transition="in" filter="wipe(down)">
                                      <p:cBhvr>
                                        <p:cTn id="80" dur="500"/>
                                        <p:tgtEl>
                                          <p:spTgt spid="39"/>
                                        </p:tgtEl>
                                      </p:cBhvr>
                                    </p:animEffect>
                                  </p:childTnLst>
                                </p:cTn>
                              </p:par>
                            </p:childTnLst>
                          </p:cTn>
                        </p:par>
                      </p:childTnLst>
                    </p:cTn>
                  </p:par>
                  <p:par>
                    <p:cTn id="81" fill="hold">
                      <p:stCondLst>
                        <p:cond delay="indefinite"/>
                      </p:stCondLst>
                      <p:childTnLst>
                        <p:par>
                          <p:cTn id="82" fill="hold">
                            <p:stCondLst>
                              <p:cond delay="0"/>
                            </p:stCondLst>
                            <p:childTnLst>
                              <p:par>
                                <p:cTn id="83" presetID="6" presetClass="entr" presetSubtype="16" fill="hold" grpId="0" nodeType="clickEffect">
                                  <p:stCondLst>
                                    <p:cond delay="0"/>
                                  </p:stCondLst>
                                  <p:childTnLst>
                                    <p:set>
                                      <p:cBhvr>
                                        <p:cTn id="84" dur="1" fill="hold">
                                          <p:stCondLst>
                                            <p:cond delay="0"/>
                                          </p:stCondLst>
                                        </p:cTn>
                                        <p:tgtEl>
                                          <p:spTgt spid="40"/>
                                        </p:tgtEl>
                                        <p:attrNameLst>
                                          <p:attrName>style.visibility</p:attrName>
                                        </p:attrNameLst>
                                      </p:cBhvr>
                                      <p:to>
                                        <p:strVal val="visible"/>
                                      </p:to>
                                    </p:set>
                                    <p:animEffect transition="in" filter="circle(in)">
                                      <p:cBhvr>
                                        <p:cTn id="85" dur="2000"/>
                                        <p:tgtEl>
                                          <p:spTgt spid="40"/>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31"/>
                                        </p:tgtEl>
                                        <p:attrNameLst>
                                          <p:attrName>style.visibility</p:attrName>
                                        </p:attrNameLst>
                                      </p:cBhvr>
                                      <p:to>
                                        <p:strVal val="visible"/>
                                      </p:to>
                                    </p:set>
                                    <p:animEffect transition="in" filter="fade">
                                      <p:cBhvr>
                                        <p:cTn id="90" dur="500"/>
                                        <p:tgtEl>
                                          <p:spTgt spid="31"/>
                                        </p:tgtEl>
                                      </p:cBhvr>
                                    </p:animEffect>
                                  </p:childTnLst>
                                </p:cTn>
                              </p:par>
                            </p:childTnLst>
                          </p:cTn>
                        </p:par>
                      </p:childTnLst>
                    </p:cTn>
                  </p:par>
                  <p:par>
                    <p:cTn id="91" fill="hold">
                      <p:stCondLst>
                        <p:cond delay="indefinite"/>
                      </p:stCondLst>
                      <p:childTnLst>
                        <p:par>
                          <p:cTn id="92" fill="hold">
                            <p:stCondLst>
                              <p:cond delay="0"/>
                            </p:stCondLst>
                            <p:childTnLst>
                              <p:par>
                                <p:cTn id="93" presetID="16" presetClass="entr" presetSubtype="21" fill="hold" nodeType="clickEffect">
                                  <p:stCondLst>
                                    <p:cond delay="0"/>
                                  </p:stCondLst>
                                  <p:childTnLst>
                                    <p:set>
                                      <p:cBhvr>
                                        <p:cTn id="94" dur="1" fill="hold">
                                          <p:stCondLst>
                                            <p:cond delay="0"/>
                                          </p:stCondLst>
                                        </p:cTn>
                                        <p:tgtEl>
                                          <p:spTgt spid="32"/>
                                        </p:tgtEl>
                                        <p:attrNameLst>
                                          <p:attrName>style.visibility</p:attrName>
                                        </p:attrNameLst>
                                      </p:cBhvr>
                                      <p:to>
                                        <p:strVal val="visible"/>
                                      </p:to>
                                    </p:set>
                                    <p:animEffect transition="in" filter="barn(inVertical)">
                                      <p:cBhvr>
                                        <p:cTn id="95" dur="500"/>
                                        <p:tgtEl>
                                          <p:spTgt spid="32"/>
                                        </p:tgtEl>
                                      </p:cBhvr>
                                    </p:animEffect>
                                  </p:childTnLst>
                                </p:cTn>
                              </p:par>
                            </p:childTnLst>
                          </p:cTn>
                        </p:par>
                      </p:childTnLst>
                    </p:cTn>
                  </p:par>
                  <p:par>
                    <p:cTn id="96" fill="hold">
                      <p:stCondLst>
                        <p:cond delay="indefinite"/>
                      </p:stCondLst>
                      <p:childTnLst>
                        <p:par>
                          <p:cTn id="97" fill="hold">
                            <p:stCondLst>
                              <p:cond delay="0"/>
                            </p:stCondLst>
                            <p:childTnLst>
                              <p:par>
                                <p:cTn id="98" presetID="16" presetClass="entr" presetSubtype="21" fill="hold" grpId="0" nodeType="clickEffect">
                                  <p:stCondLst>
                                    <p:cond delay="0"/>
                                  </p:stCondLst>
                                  <p:childTnLst>
                                    <p:set>
                                      <p:cBhvr>
                                        <p:cTn id="99" dur="1" fill="hold">
                                          <p:stCondLst>
                                            <p:cond delay="0"/>
                                          </p:stCondLst>
                                        </p:cTn>
                                        <p:tgtEl>
                                          <p:spTgt spid="37"/>
                                        </p:tgtEl>
                                        <p:attrNameLst>
                                          <p:attrName>style.visibility</p:attrName>
                                        </p:attrNameLst>
                                      </p:cBhvr>
                                      <p:to>
                                        <p:strVal val="visible"/>
                                      </p:to>
                                    </p:set>
                                    <p:animEffect transition="in" filter="barn(inVertical)">
                                      <p:cBhvr>
                                        <p:cTn id="100" dur="500"/>
                                        <p:tgtEl>
                                          <p:spTgt spid="37"/>
                                        </p:tgtEl>
                                      </p:cBhvr>
                                    </p:animEffect>
                                  </p:childTnLst>
                                </p:cTn>
                              </p:par>
                            </p:childTnLst>
                          </p:cTn>
                        </p:par>
                      </p:childTnLst>
                    </p:cTn>
                  </p:par>
                  <p:par>
                    <p:cTn id="101" fill="hold">
                      <p:stCondLst>
                        <p:cond delay="indefinite"/>
                      </p:stCondLst>
                      <p:childTnLst>
                        <p:par>
                          <p:cTn id="102" fill="hold">
                            <p:stCondLst>
                              <p:cond delay="0"/>
                            </p:stCondLst>
                            <p:childTnLst>
                              <p:par>
                                <p:cTn id="103" presetID="16" presetClass="entr" presetSubtype="21" fill="hold" grpId="0" nodeType="clickEffect">
                                  <p:stCondLst>
                                    <p:cond delay="0"/>
                                  </p:stCondLst>
                                  <p:childTnLst>
                                    <p:set>
                                      <p:cBhvr>
                                        <p:cTn id="104" dur="1" fill="hold">
                                          <p:stCondLst>
                                            <p:cond delay="0"/>
                                          </p:stCondLst>
                                        </p:cTn>
                                        <p:tgtEl>
                                          <p:spTgt spid="38"/>
                                        </p:tgtEl>
                                        <p:attrNameLst>
                                          <p:attrName>style.visibility</p:attrName>
                                        </p:attrNameLst>
                                      </p:cBhvr>
                                      <p:to>
                                        <p:strVal val="visible"/>
                                      </p:to>
                                    </p:set>
                                    <p:animEffect transition="in" filter="barn(inVertical)">
                                      <p:cBhvr>
                                        <p:cTn id="105" dur="500"/>
                                        <p:tgtEl>
                                          <p:spTgt spid="38"/>
                                        </p:tgtEl>
                                      </p:cBhvr>
                                    </p:animEffect>
                                  </p:childTnLst>
                                </p:cTn>
                              </p:par>
                            </p:childTnLst>
                          </p:cTn>
                        </p:par>
                      </p:childTnLst>
                    </p:cTn>
                  </p:par>
                  <p:par>
                    <p:cTn id="106" fill="hold">
                      <p:stCondLst>
                        <p:cond delay="indefinite"/>
                      </p:stCondLst>
                      <p:childTnLst>
                        <p:par>
                          <p:cTn id="107" fill="hold">
                            <p:stCondLst>
                              <p:cond delay="0"/>
                            </p:stCondLst>
                            <p:childTnLst>
                              <p:par>
                                <p:cTn id="108" presetID="16" presetClass="entr" presetSubtype="21" fill="hold" nodeType="clickEffect">
                                  <p:stCondLst>
                                    <p:cond delay="0"/>
                                  </p:stCondLst>
                                  <p:childTnLst>
                                    <p:set>
                                      <p:cBhvr>
                                        <p:cTn id="109" dur="1" fill="hold">
                                          <p:stCondLst>
                                            <p:cond delay="0"/>
                                          </p:stCondLst>
                                        </p:cTn>
                                        <p:tgtEl>
                                          <p:spTgt spid="10"/>
                                        </p:tgtEl>
                                        <p:attrNameLst>
                                          <p:attrName>style.visibility</p:attrName>
                                        </p:attrNameLst>
                                      </p:cBhvr>
                                      <p:to>
                                        <p:strVal val="visible"/>
                                      </p:to>
                                    </p:set>
                                    <p:animEffect transition="in" filter="barn(inVertical)">
                                      <p:cBhvr>
                                        <p:cTn id="110" dur="500"/>
                                        <p:tgtEl>
                                          <p:spTgt spid="10"/>
                                        </p:tgtEl>
                                      </p:cBhvr>
                                    </p:animEffect>
                                  </p:childTnLst>
                                </p:cTn>
                              </p:par>
                              <p:par>
                                <p:cTn id="111" presetID="16" presetClass="entr" presetSubtype="21" fill="hold" nodeType="withEffect">
                                  <p:stCondLst>
                                    <p:cond delay="0"/>
                                  </p:stCondLst>
                                  <p:childTnLst>
                                    <p:set>
                                      <p:cBhvr>
                                        <p:cTn id="112" dur="1" fill="hold">
                                          <p:stCondLst>
                                            <p:cond delay="0"/>
                                          </p:stCondLst>
                                        </p:cTn>
                                        <p:tgtEl>
                                          <p:spTgt spid="15"/>
                                        </p:tgtEl>
                                        <p:attrNameLst>
                                          <p:attrName>style.visibility</p:attrName>
                                        </p:attrNameLst>
                                      </p:cBhvr>
                                      <p:to>
                                        <p:strVal val="visible"/>
                                      </p:to>
                                    </p:set>
                                    <p:animEffect transition="in" filter="barn(inVertical)">
                                      <p:cBhvr>
                                        <p:cTn id="113" dur="500"/>
                                        <p:tgtEl>
                                          <p:spTgt spid="15"/>
                                        </p:tgtEl>
                                      </p:cBhvr>
                                    </p:animEffect>
                                  </p:childTnLst>
                                </p:cTn>
                              </p:par>
                              <p:par>
                                <p:cTn id="114" presetID="21" presetClass="emph" presetSubtype="0" fill="hold" nodeType="withEffect">
                                  <p:stCondLst>
                                    <p:cond delay="0"/>
                                  </p:stCondLst>
                                  <p:childTnLst>
                                    <p:animClr clrSpc="hsl" dir="cw">
                                      <p:cBhvr override="childStyle">
                                        <p:cTn id="115" dur="500" fill="hold"/>
                                        <p:tgtEl>
                                          <p:spTgt spid="26"/>
                                        </p:tgtEl>
                                        <p:attrNameLst>
                                          <p:attrName>style.color</p:attrName>
                                        </p:attrNameLst>
                                      </p:cBhvr>
                                      <p:by>
                                        <p:hsl h="7200000" s="0" l="0"/>
                                      </p:by>
                                    </p:animClr>
                                    <p:animClr clrSpc="hsl" dir="cw">
                                      <p:cBhvr>
                                        <p:cTn id="116" dur="500" fill="hold"/>
                                        <p:tgtEl>
                                          <p:spTgt spid="26"/>
                                        </p:tgtEl>
                                        <p:attrNameLst>
                                          <p:attrName>fillcolor</p:attrName>
                                        </p:attrNameLst>
                                      </p:cBhvr>
                                      <p:by>
                                        <p:hsl h="7200000" s="0" l="0"/>
                                      </p:by>
                                    </p:animClr>
                                    <p:animClr clrSpc="hsl" dir="cw">
                                      <p:cBhvr>
                                        <p:cTn id="117" dur="500" fill="hold"/>
                                        <p:tgtEl>
                                          <p:spTgt spid="26"/>
                                        </p:tgtEl>
                                        <p:attrNameLst>
                                          <p:attrName>stroke.color</p:attrName>
                                        </p:attrNameLst>
                                      </p:cBhvr>
                                      <p:by>
                                        <p:hsl h="7200000" s="0" l="0"/>
                                      </p:by>
                                    </p:animClr>
                                    <p:set>
                                      <p:cBhvr>
                                        <p:cTn id="118" dur="500" fill="hold"/>
                                        <p:tgtEl>
                                          <p:spTgt spid="26"/>
                                        </p:tgtEl>
                                        <p:attrNameLst>
                                          <p:attrName>fill.type</p:attrName>
                                        </p:attrNameLst>
                                      </p:cBhvr>
                                      <p:to>
                                        <p:strVal val="solid"/>
                                      </p:to>
                                    </p:set>
                                  </p:childTnLst>
                                </p:cTn>
                              </p:par>
                              <p:par>
                                <p:cTn id="119" presetID="16" presetClass="exit" presetSubtype="21" fill="hold" nodeType="withEffect">
                                  <p:stCondLst>
                                    <p:cond delay="0"/>
                                  </p:stCondLst>
                                  <p:childTnLst>
                                    <p:animEffect transition="out" filter="barn(inVertical)">
                                      <p:cBhvr>
                                        <p:cTn id="120" dur="500"/>
                                        <p:tgtEl>
                                          <p:spTgt spid="4100"/>
                                        </p:tgtEl>
                                      </p:cBhvr>
                                    </p:animEffect>
                                    <p:set>
                                      <p:cBhvr>
                                        <p:cTn id="121" dur="1" fill="hold">
                                          <p:stCondLst>
                                            <p:cond delay="499"/>
                                          </p:stCondLst>
                                        </p:cTn>
                                        <p:tgtEl>
                                          <p:spTgt spid="4100"/>
                                        </p:tgtEl>
                                        <p:attrNameLst>
                                          <p:attrName>style.visibility</p:attrName>
                                        </p:attrNameLst>
                                      </p:cBhvr>
                                      <p:to>
                                        <p:strVal val="hidden"/>
                                      </p:to>
                                    </p:set>
                                  </p:childTnLst>
                                </p:cTn>
                              </p:par>
                              <p:par>
                                <p:cTn id="122" presetID="16" presetClass="exit" presetSubtype="21" fill="hold" nodeType="withEffect">
                                  <p:stCondLst>
                                    <p:cond delay="0"/>
                                  </p:stCondLst>
                                  <p:childTnLst>
                                    <p:animEffect transition="out" filter="barn(inVertical)">
                                      <p:cBhvr>
                                        <p:cTn id="123" dur="500"/>
                                        <p:tgtEl>
                                          <p:spTgt spid="27"/>
                                        </p:tgtEl>
                                      </p:cBhvr>
                                    </p:animEffect>
                                    <p:set>
                                      <p:cBhvr>
                                        <p:cTn id="124" dur="1" fill="hold">
                                          <p:stCondLst>
                                            <p:cond delay="499"/>
                                          </p:stCondLst>
                                        </p:cTn>
                                        <p:tgtEl>
                                          <p:spTgt spid="27"/>
                                        </p:tgtEl>
                                        <p:attrNameLst>
                                          <p:attrName>style.visibility</p:attrName>
                                        </p:attrNameLst>
                                      </p:cBhvr>
                                      <p:to>
                                        <p:strVal val="hidden"/>
                                      </p:to>
                                    </p:set>
                                  </p:childTnLst>
                                </p:cTn>
                              </p:par>
                              <p:par>
                                <p:cTn id="125" presetID="16" presetClass="exit" presetSubtype="21" fill="hold" nodeType="withEffect">
                                  <p:stCondLst>
                                    <p:cond delay="0"/>
                                  </p:stCondLst>
                                  <p:childTnLst>
                                    <p:animEffect transition="out" filter="barn(inVertical)">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par>
                                <p:cTn id="128" presetID="16" presetClass="exit" presetSubtype="21" fill="hold" nodeType="withEffect">
                                  <p:stCondLst>
                                    <p:cond delay="0"/>
                                  </p:stCondLst>
                                  <p:childTnLst>
                                    <p:animEffect transition="out" filter="barn(inVertical)">
                                      <p:cBhvr>
                                        <p:cTn id="129" dur="500"/>
                                        <p:tgtEl>
                                          <p:spTgt spid="32"/>
                                        </p:tgtEl>
                                      </p:cBhvr>
                                    </p:animEffect>
                                    <p:set>
                                      <p:cBhvr>
                                        <p:cTn id="130" dur="1" fill="hold">
                                          <p:stCondLst>
                                            <p:cond delay="499"/>
                                          </p:stCondLst>
                                        </p:cTn>
                                        <p:tgtEl>
                                          <p:spTgt spid="32"/>
                                        </p:tgtEl>
                                        <p:attrNameLst>
                                          <p:attrName>style.visibility</p:attrName>
                                        </p:attrNameLst>
                                      </p:cBhvr>
                                      <p:to>
                                        <p:strVal val="hidden"/>
                                      </p:to>
                                    </p:set>
                                  </p:childTnLst>
                                </p:cTn>
                              </p:par>
                              <p:par>
                                <p:cTn id="131" presetID="42" presetClass="exit" presetSubtype="0" fill="hold" grpId="1" nodeType="withEffect">
                                  <p:stCondLst>
                                    <p:cond delay="0"/>
                                  </p:stCondLst>
                                  <p:childTnLst>
                                    <p:animEffect transition="out" filter="fade">
                                      <p:cBhvr>
                                        <p:cTn id="132" dur="1000"/>
                                        <p:tgtEl>
                                          <p:spTgt spid="36"/>
                                        </p:tgtEl>
                                      </p:cBhvr>
                                    </p:animEffect>
                                    <p:anim calcmode="lin" valueType="num">
                                      <p:cBhvr>
                                        <p:cTn id="133" dur="1000"/>
                                        <p:tgtEl>
                                          <p:spTgt spid="36"/>
                                        </p:tgtEl>
                                        <p:attrNameLst>
                                          <p:attrName>ppt_x</p:attrName>
                                        </p:attrNameLst>
                                      </p:cBhvr>
                                      <p:tavLst>
                                        <p:tav tm="0">
                                          <p:val>
                                            <p:strVal val="ppt_x"/>
                                          </p:val>
                                        </p:tav>
                                        <p:tav tm="100000">
                                          <p:val>
                                            <p:strVal val="ppt_x"/>
                                          </p:val>
                                        </p:tav>
                                      </p:tavLst>
                                    </p:anim>
                                    <p:anim calcmode="lin" valueType="num">
                                      <p:cBhvr>
                                        <p:cTn id="134" dur="1000"/>
                                        <p:tgtEl>
                                          <p:spTgt spid="36"/>
                                        </p:tgtEl>
                                        <p:attrNameLst>
                                          <p:attrName>ppt_y</p:attrName>
                                        </p:attrNameLst>
                                      </p:cBhvr>
                                      <p:tavLst>
                                        <p:tav tm="0">
                                          <p:val>
                                            <p:strVal val="ppt_y"/>
                                          </p:val>
                                        </p:tav>
                                        <p:tav tm="100000">
                                          <p:val>
                                            <p:strVal val="ppt_y+.1"/>
                                          </p:val>
                                        </p:tav>
                                      </p:tavLst>
                                    </p:anim>
                                    <p:set>
                                      <p:cBhvr>
                                        <p:cTn id="135" dur="1" fill="hold">
                                          <p:stCondLst>
                                            <p:cond delay="999"/>
                                          </p:stCondLst>
                                        </p:cTn>
                                        <p:tgtEl>
                                          <p:spTgt spid="36"/>
                                        </p:tgtEl>
                                        <p:attrNameLst>
                                          <p:attrName>style.visibility</p:attrName>
                                        </p:attrNameLst>
                                      </p:cBhvr>
                                      <p:to>
                                        <p:strVal val="hidden"/>
                                      </p:to>
                                    </p:set>
                                  </p:childTnLst>
                                </p:cTn>
                              </p:par>
                              <p:par>
                                <p:cTn id="136" presetID="42" presetClass="exit" presetSubtype="0" fill="hold" grpId="1" nodeType="withEffect">
                                  <p:stCondLst>
                                    <p:cond delay="0"/>
                                  </p:stCondLst>
                                  <p:childTnLst>
                                    <p:animEffect transition="out" filter="fade">
                                      <p:cBhvr>
                                        <p:cTn id="137" dur="1000"/>
                                        <p:tgtEl>
                                          <p:spTgt spid="37"/>
                                        </p:tgtEl>
                                      </p:cBhvr>
                                    </p:animEffect>
                                    <p:anim calcmode="lin" valueType="num">
                                      <p:cBhvr>
                                        <p:cTn id="138" dur="1000"/>
                                        <p:tgtEl>
                                          <p:spTgt spid="37"/>
                                        </p:tgtEl>
                                        <p:attrNameLst>
                                          <p:attrName>ppt_x</p:attrName>
                                        </p:attrNameLst>
                                      </p:cBhvr>
                                      <p:tavLst>
                                        <p:tav tm="0">
                                          <p:val>
                                            <p:strVal val="ppt_x"/>
                                          </p:val>
                                        </p:tav>
                                        <p:tav tm="100000">
                                          <p:val>
                                            <p:strVal val="ppt_x"/>
                                          </p:val>
                                        </p:tav>
                                      </p:tavLst>
                                    </p:anim>
                                    <p:anim calcmode="lin" valueType="num">
                                      <p:cBhvr>
                                        <p:cTn id="139" dur="1000"/>
                                        <p:tgtEl>
                                          <p:spTgt spid="37"/>
                                        </p:tgtEl>
                                        <p:attrNameLst>
                                          <p:attrName>ppt_y</p:attrName>
                                        </p:attrNameLst>
                                      </p:cBhvr>
                                      <p:tavLst>
                                        <p:tav tm="0">
                                          <p:val>
                                            <p:strVal val="ppt_y"/>
                                          </p:val>
                                        </p:tav>
                                        <p:tav tm="100000">
                                          <p:val>
                                            <p:strVal val="ppt_y+.1"/>
                                          </p:val>
                                        </p:tav>
                                      </p:tavLst>
                                    </p:anim>
                                    <p:set>
                                      <p:cBhvr>
                                        <p:cTn id="140" dur="1" fill="hold">
                                          <p:stCondLst>
                                            <p:cond delay="999"/>
                                          </p:stCondLst>
                                        </p:cTn>
                                        <p:tgtEl>
                                          <p:spTgt spid="37"/>
                                        </p:tgtEl>
                                        <p:attrNameLst>
                                          <p:attrName>style.visibility</p:attrName>
                                        </p:attrNameLst>
                                      </p:cBhvr>
                                      <p:to>
                                        <p:strVal val="hidden"/>
                                      </p:to>
                                    </p:set>
                                  </p:childTnLst>
                                </p:cTn>
                              </p:par>
                            </p:childTnLst>
                          </p:cTn>
                        </p:par>
                      </p:childTnLst>
                    </p:cTn>
                  </p:par>
                  <p:par>
                    <p:cTn id="141" fill="hold">
                      <p:stCondLst>
                        <p:cond delay="indefinite"/>
                      </p:stCondLst>
                      <p:childTnLst>
                        <p:par>
                          <p:cTn id="142" fill="hold">
                            <p:stCondLst>
                              <p:cond delay="0"/>
                            </p:stCondLst>
                            <p:childTnLst>
                              <p:par>
                                <p:cTn id="143" presetID="22" presetClass="entr" presetSubtype="4" fill="hold" grpId="0" nodeType="clickEffect">
                                  <p:stCondLst>
                                    <p:cond delay="0"/>
                                  </p:stCondLst>
                                  <p:childTnLst>
                                    <p:set>
                                      <p:cBhvr>
                                        <p:cTn id="144" dur="1" fill="hold">
                                          <p:stCondLst>
                                            <p:cond delay="0"/>
                                          </p:stCondLst>
                                        </p:cTn>
                                        <p:tgtEl>
                                          <p:spTgt spid="43"/>
                                        </p:tgtEl>
                                        <p:attrNameLst>
                                          <p:attrName>style.visibility</p:attrName>
                                        </p:attrNameLst>
                                      </p:cBhvr>
                                      <p:to>
                                        <p:strVal val="visible"/>
                                      </p:to>
                                    </p:set>
                                    <p:animEffect transition="in" filter="wipe(down)">
                                      <p:cBhvr>
                                        <p:cTn id="145" dur="500"/>
                                        <p:tgtEl>
                                          <p:spTgt spid="43"/>
                                        </p:tgtEl>
                                      </p:cBhvr>
                                    </p:animEffect>
                                  </p:childTnLst>
                                </p:cTn>
                              </p:par>
                              <p:par>
                                <p:cTn id="146" presetID="22" presetClass="entr" presetSubtype="4" fill="hold" grpId="0" nodeType="withEffect">
                                  <p:stCondLst>
                                    <p:cond delay="0"/>
                                  </p:stCondLst>
                                  <p:childTnLst>
                                    <p:set>
                                      <p:cBhvr>
                                        <p:cTn id="147" dur="1" fill="hold">
                                          <p:stCondLst>
                                            <p:cond delay="0"/>
                                          </p:stCondLst>
                                        </p:cTn>
                                        <p:tgtEl>
                                          <p:spTgt spid="41"/>
                                        </p:tgtEl>
                                        <p:attrNameLst>
                                          <p:attrName>style.visibility</p:attrName>
                                        </p:attrNameLst>
                                      </p:cBhvr>
                                      <p:to>
                                        <p:strVal val="visible"/>
                                      </p:to>
                                    </p:set>
                                    <p:animEffect transition="in" filter="wipe(down)">
                                      <p:cBhvr>
                                        <p:cTn id="148" dur="500"/>
                                        <p:tgtEl>
                                          <p:spTgt spid="41"/>
                                        </p:tgtEl>
                                      </p:cBhvr>
                                    </p:animEffect>
                                  </p:childTnLst>
                                </p:cTn>
                              </p:par>
                            </p:childTnLst>
                          </p:cTn>
                        </p:par>
                      </p:childTnLst>
                    </p:cTn>
                  </p:par>
                  <p:par>
                    <p:cTn id="149" fill="hold">
                      <p:stCondLst>
                        <p:cond delay="indefinite"/>
                      </p:stCondLst>
                      <p:childTnLst>
                        <p:par>
                          <p:cTn id="150" fill="hold">
                            <p:stCondLst>
                              <p:cond delay="0"/>
                            </p:stCondLst>
                            <p:childTnLst>
                              <p:par>
                                <p:cTn id="151" presetID="6" presetClass="entr" presetSubtype="16" fill="hold" grpId="0" nodeType="clickEffect">
                                  <p:stCondLst>
                                    <p:cond delay="0"/>
                                  </p:stCondLst>
                                  <p:childTnLst>
                                    <p:set>
                                      <p:cBhvr>
                                        <p:cTn id="152" dur="1" fill="hold">
                                          <p:stCondLst>
                                            <p:cond delay="0"/>
                                          </p:stCondLst>
                                        </p:cTn>
                                        <p:tgtEl>
                                          <p:spTgt spid="34"/>
                                        </p:tgtEl>
                                        <p:attrNameLst>
                                          <p:attrName>style.visibility</p:attrName>
                                        </p:attrNameLst>
                                      </p:cBhvr>
                                      <p:to>
                                        <p:strVal val="visible"/>
                                      </p:to>
                                    </p:set>
                                    <p:animEffect transition="in" filter="circle(in)">
                                      <p:cBhvr>
                                        <p:cTn id="153" dur="2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8" grpId="0"/>
      <p:bldP spid="6" grpId="0"/>
      <p:bldP spid="7" grpId="0"/>
      <p:bldP spid="28" grpId="0"/>
      <p:bldP spid="29" grpId="0"/>
      <p:bldP spid="30" grpId="0"/>
      <p:bldP spid="36" grpId="0"/>
      <p:bldP spid="36" grpId="1"/>
      <p:bldP spid="37" grpId="0"/>
      <p:bldP spid="37" grpId="1"/>
      <p:bldP spid="38" grpId="0"/>
      <p:bldP spid="39" grpId="0"/>
      <p:bldP spid="40" grpId="0"/>
      <p:bldP spid="41" grpId="0"/>
      <p:bldP spid="33" grpId="0" animBg="1"/>
      <p:bldP spid="43" grpId="0" animBg="1"/>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p:cNvGrpSpPr>
          <p:nvPr/>
        </p:nvGrpSpPr>
        <p:grpSpPr bwMode="auto">
          <a:xfrm rot="19872511">
            <a:off x="3555124" y="3557736"/>
            <a:ext cx="4937760" cy="4663440"/>
            <a:chOff x="576" y="960"/>
            <a:chExt cx="1872" cy="1872"/>
          </a:xfrm>
        </p:grpSpPr>
        <p:sp>
          <p:nvSpPr>
            <p:cNvPr id="18468" name="Oval 5"/>
            <p:cNvSpPr>
              <a:spLocks noChangeArrowheads="1"/>
            </p:cNvSpPr>
            <p:nvPr/>
          </p:nvSpPr>
          <p:spPr bwMode="auto">
            <a:xfrm>
              <a:off x="576" y="960"/>
              <a:ext cx="1872" cy="1872"/>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pic>
          <p:nvPicPr>
            <p:cNvPr id="18469"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8171188">
              <a:off x="1721" y="1264"/>
              <a:ext cx="431" cy="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4"/>
          <p:cNvGrpSpPr>
            <a:grpSpLocks/>
          </p:cNvGrpSpPr>
          <p:nvPr/>
        </p:nvGrpSpPr>
        <p:grpSpPr bwMode="auto">
          <a:xfrm rot="13609068">
            <a:off x="5724920" y="3557735"/>
            <a:ext cx="4937760" cy="4663440"/>
            <a:chOff x="576" y="960"/>
            <a:chExt cx="1872" cy="1872"/>
          </a:xfrm>
        </p:grpSpPr>
        <p:sp>
          <p:nvSpPr>
            <p:cNvPr id="18466" name="Oval 5"/>
            <p:cNvSpPr>
              <a:spLocks noChangeArrowheads="1"/>
            </p:cNvSpPr>
            <p:nvPr/>
          </p:nvSpPr>
          <p:spPr bwMode="auto">
            <a:xfrm>
              <a:off x="576" y="960"/>
              <a:ext cx="1872" cy="1872"/>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pic>
          <p:nvPicPr>
            <p:cNvPr id="18467"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8171188">
              <a:off x="1721" y="1264"/>
              <a:ext cx="431" cy="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6" name="Text Box 24"/>
          <p:cNvSpPr txBox="1">
            <a:spLocks noChangeArrowheads="1"/>
          </p:cNvSpPr>
          <p:nvPr/>
        </p:nvSpPr>
        <p:spPr bwMode="auto">
          <a:xfrm>
            <a:off x="1476988" y="1226303"/>
            <a:ext cx="8622131" cy="726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4000" b="1" err="1">
                <a:solidFill>
                  <a:srgbClr val="00B050"/>
                </a:solidFill>
                <a:latin typeface="Times New Roman" pitchFamily="18" charset="0"/>
                <a:cs typeface="Times New Roman" pitchFamily="18" charset="0"/>
              </a:rPr>
              <a:t>Cách</a:t>
            </a:r>
            <a:r>
              <a:rPr lang="en-US" altLang="en-US" sz="4000" b="1">
                <a:solidFill>
                  <a:srgbClr val="00B050"/>
                </a:solidFill>
                <a:latin typeface="Times New Roman" pitchFamily="18" charset="0"/>
                <a:cs typeface="Times New Roman" pitchFamily="18" charset="0"/>
              </a:rPr>
              <a:t> </a:t>
            </a:r>
            <a:r>
              <a:rPr lang="en-US" altLang="en-US" sz="4000" b="1" smtClean="0">
                <a:solidFill>
                  <a:srgbClr val="00B050"/>
                </a:solidFill>
                <a:latin typeface="Times New Roman" pitchFamily="18" charset="0"/>
                <a:cs typeface="Times New Roman" pitchFamily="18" charset="0"/>
              </a:rPr>
              <a:t>2:</a:t>
            </a:r>
            <a:r>
              <a:rPr lang="en-US" altLang="en-US" sz="4000" smtClean="0">
                <a:solidFill>
                  <a:srgbClr val="00B050"/>
                </a:solidFill>
                <a:latin typeface="Times New Roman" pitchFamily="18" charset="0"/>
                <a:cs typeface="Times New Roman" pitchFamily="18" charset="0"/>
              </a:rPr>
              <a:t> Vẽ </a:t>
            </a:r>
            <a:r>
              <a:rPr lang="en-US" altLang="en-US" sz="4000" dirty="0">
                <a:solidFill>
                  <a:srgbClr val="00B050"/>
                </a:solidFill>
                <a:latin typeface="Times New Roman" pitchFamily="18" charset="0"/>
                <a:cs typeface="Times New Roman" pitchFamily="18" charset="0"/>
              </a:rPr>
              <a:t>tam </a:t>
            </a:r>
            <a:r>
              <a:rPr lang="en-US" altLang="en-US" sz="4000" dirty="0" err="1">
                <a:solidFill>
                  <a:srgbClr val="00B050"/>
                </a:solidFill>
                <a:latin typeface="Times New Roman" pitchFamily="18" charset="0"/>
                <a:cs typeface="Times New Roman" pitchFamily="18" charset="0"/>
              </a:rPr>
              <a:t>giác</a:t>
            </a:r>
            <a:r>
              <a:rPr lang="en-US" altLang="en-US" sz="4000" dirty="0">
                <a:solidFill>
                  <a:srgbClr val="00B050"/>
                </a:solidFill>
                <a:latin typeface="Times New Roman" pitchFamily="18" charset="0"/>
                <a:cs typeface="Times New Roman" pitchFamily="18" charset="0"/>
              </a:rPr>
              <a:t> </a:t>
            </a:r>
            <a:r>
              <a:rPr lang="en-US" altLang="en-US" sz="4000" err="1">
                <a:solidFill>
                  <a:srgbClr val="00B050"/>
                </a:solidFill>
                <a:latin typeface="Times New Roman" pitchFamily="18" charset="0"/>
                <a:cs typeface="Times New Roman" pitchFamily="18" charset="0"/>
              </a:rPr>
              <a:t>đều</a:t>
            </a:r>
            <a:r>
              <a:rPr lang="en-US" altLang="en-US" sz="4000">
                <a:solidFill>
                  <a:srgbClr val="00B050"/>
                </a:solidFill>
                <a:latin typeface="Times New Roman" pitchFamily="18" charset="0"/>
                <a:cs typeface="Times New Roman" pitchFamily="18" charset="0"/>
              </a:rPr>
              <a:t> </a:t>
            </a:r>
            <a:r>
              <a:rPr lang="en-US" altLang="en-US" sz="4000" smtClean="0">
                <a:solidFill>
                  <a:srgbClr val="00B050"/>
                </a:solidFill>
                <a:latin typeface="Times New Roman" pitchFamily="18" charset="0"/>
                <a:cs typeface="Times New Roman" pitchFamily="18" charset="0"/>
              </a:rPr>
              <a:t>ABC.</a:t>
            </a:r>
          </a:p>
        </p:txBody>
      </p:sp>
      <p:sp>
        <p:nvSpPr>
          <p:cNvPr id="9223" name="Arc 7"/>
          <p:cNvSpPr>
            <a:spLocks/>
          </p:cNvSpPr>
          <p:nvPr/>
        </p:nvSpPr>
        <p:spPr bwMode="auto">
          <a:xfrm>
            <a:off x="6679326" y="3790148"/>
            <a:ext cx="1480184" cy="2059304"/>
          </a:xfrm>
          <a:custGeom>
            <a:avLst/>
            <a:gdLst>
              <a:gd name="T0" fmla="*/ 0 w 15039"/>
              <a:gd name="T1" fmla="*/ 2147483647 h 20927"/>
              <a:gd name="T2" fmla="*/ 2147483647 w 15039"/>
              <a:gd name="T3" fmla="*/ 0 h 20927"/>
              <a:gd name="T4" fmla="*/ 2147483647 w 15039"/>
              <a:gd name="T5" fmla="*/ 2147483647 h 20927"/>
              <a:gd name="T6" fmla="*/ 0 60000 65536"/>
              <a:gd name="T7" fmla="*/ 0 60000 65536"/>
              <a:gd name="T8" fmla="*/ 0 60000 65536"/>
              <a:gd name="T9" fmla="*/ 0 w 15039"/>
              <a:gd name="T10" fmla="*/ 0 h 20927"/>
              <a:gd name="T11" fmla="*/ 15039 w 15039"/>
              <a:gd name="T12" fmla="*/ 20927 h 20927"/>
            </a:gdLst>
            <a:ahLst/>
            <a:cxnLst>
              <a:cxn ang="T6">
                <a:pos x="T0" y="T1"/>
              </a:cxn>
              <a:cxn ang="T7">
                <a:pos x="T2" y="T3"/>
              </a:cxn>
              <a:cxn ang="T8">
                <a:pos x="T4" y="T5"/>
              </a:cxn>
            </a:cxnLst>
            <a:rect l="T9" t="T10" r="T11" b="T12"/>
            <a:pathLst>
              <a:path w="15039" h="20927" fill="none" extrusionOk="0">
                <a:moveTo>
                  <a:pt x="0" y="5422"/>
                </a:moveTo>
                <a:cubicBezTo>
                  <a:pt x="2702" y="2801"/>
                  <a:pt x="6043" y="931"/>
                  <a:pt x="9690" y="-1"/>
                </a:cubicBezTo>
              </a:path>
              <a:path w="15039" h="20927" stroke="0" extrusionOk="0">
                <a:moveTo>
                  <a:pt x="0" y="5422"/>
                </a:moveTo>
                <a:cubicBezTo>
                  <a:pt x="2702" y="2801"/>
                  <a:pt x="6043" y="931"/>
                  <a:pt x="9690" y="-1"/>
                </a:cubicBezTo>
                <a:lnTo>
                  <a:pt x="15039" y="20927"/>
                </a:lnTo>
                <a:lnTo>
                  <a:pt x="0" y="5422"/>
                </a:lnTo>
                <a:close/>
              </a:path>
            </a:pathLst>
          </a:custGeom>
          <a:noFill/>
          <a:ln w="19050">
            <a:solidFill>
              <a:srgbClr val="C00000"/>
            </a:solidFill>
            <a:prstDash val="sysDot"/>
            <a:round/>
            <a:headEnd/>
            <a:tailEnd/>
          </a:ln>
          <a:extLst>
            <a:ext uri="{909E8E84-426E-40DD-AFC4-6F175D3DCCD1}">
              <a14:hiddenFill xmlns:a14="http://schemas.microsoft.com/office/drawing/2010/main">
                <a:solidFill>
                  <a:srgbClr val="FFFFFF"/>
                </a:solidFill>
              </a14:hiddenFill>
            </a:ext>
          </a:extLst>
        </p:spPr>
        <p:txBody>
          <a:bodyPr lIns="109728" tIns="54864" rIns="109728" bIns="54864"/>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9224" name="Arc 8"/>
          <p:cNvSpPr>
            <a:spLocks/>
          </p:cNvSpPr>
          <p:nvPr/>
        </p:nvSpPr>
        <p:spPr bwMode="auto">
          <a:xfrm>
            <a:off x="6004954" y="3799670"/>
            <a:ext cx="1531620" cy="2066926"/>
          </a:xfrm>
          <a:custGeom>
            <a:avLst/>
            <a:gdLst>
              <a:gd name="T0" fmla="*/ 2147483647 w 15445"/>
              <a:gd name="T1" fmla="*/ 0 h 20839"/>
              <a:gd name="T2" fmla="*/ 2147483647 w 15445"/>
              <a:gd name="T3" fmla="*/ 2147483647 h 20839"/>
              <a:gd name="T4" fmla="*/ 0 w 15445"/>
              <a:gd name="T5" fmla="*/ 2147483647 h 20839"/>
              <a:gd name="T6" fmla="*/ 0 60000 65536"/>
              <a:gd name="T7" fmla="*/ 0 60000 65536"/>
              <a:gd name="T8" fmla="*/ 0 60000 65536"/>
              <a:gd name="T9" fmla="*/ 0 w 15445"/>
              <a:gd name="T10" fmla="*/ 0 h 20839"/>
              <a:gd name="T11" fmla="*/ 15445 w 15445"/>
              <a:gd name="T12" fmla="*/ 20839 h 20839"/>
            </a:gdLst>
            <a:ahLst/>
            <a:cxnLst>
              <a:cxn ang="T6">
                <a:pos x="T0" y="T1"/>
              </a:cxn>
              <a:cxn ang="T7">
                <a:pos x="T2" y="T3"/>
              </a:cxn>
              <a:cxn ang="T8">
                <a:pos x="T4" y="T5"/>
              </a:cxn>
            </a:cxnLst>
            <a:rect l="T9" t="T10" r="T11" b="T12"/>
            <a:pathLst>
              <a:path w="15445" h="20839" fill="none" extrusionOk="0">
                <a:moveTo>
                  <a:pt x="5682" y="0"/>
                </a:moveTo>
                <a:cubicBezTo>
                  <a:pt x="9389" y="1010"/>
                  <a:pt x="12759" y="2991"/>
                  <a:pt x="15445" y="5738"/>
                </a:cubicBezTo>
              </a:path>
              <a:path w="15445" h="20839" stroke="0" extrusionOk="0">
                <a:moveTo>
                  <a:pt x="5682" y="0"/>
                </a:moveTo>
                <a:cubicBezTo>
                  <a:pt x="9389" y="1010"/>
                  <a:pt x="12759" y="2991"/>
                  <a:pt x="15445" y="5738"/>
                </a:cubicBezTo>
                <a:lnTo>
                  <a:pt x="0" y="20839"/>
                </a:lnTo>
                <a:lnTo>
                  <a:pt x="5682" y="0"/>
                </a:lnTo>
                <a:close/>
              </a:path>
            </a:pathLst>
          </a:custGeom>
          <a:noFill/>
          <a:ln w="19050">
            <a:solidFill>
              <a:srgbClr val="C00000"/>
            </a:solidFill>
            <a:prstDash val="sysDot"/>
            <a:round/>
            <a:headEnd/>
            <a:tailEnd/>
          </a:ln>
          <a:extLst>
            <a:ext uri="{909E8E84-426E-40DD-AFC4-6F175D3DCCD1}">
              <a14:hiddenFill xmlns:a14="http://schemas.microsoft.com/office/drawing/2010/main">
                <a:solidFill>
                  <a:srgbClr val="FFFFFF"/>
                </a:solidFill>
              </a14:hiddenFill>
            </a:ext>
          </a:extLst>
        </p:spPr>
        <p:txBody>
          <a:bodyPr lIns="109728" tIns="54864" rIns="109728" bIns="54864"/>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9226" name="Line 10"/>
          <p:cNvSpPr>
            <a:spLocks noChangeShapeType="1"/>
          </p:cNvSpPr>
          <p:nvPr/>
        </p:nvSpPr>
        <p:spPr bwMode="auto">
          <a:xfrm flipH="1">
            <a:off x="6010670" y="3997790"/>
            <a:ext cx="1085850" cy="187452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lIns="109728" tIns="54864" rIns="109728" bIns="54864"/>
          <a:lstStyle/>
          <a:p>
            <a:endParaRPr lang="en-US"/>
          </a:p>
        </p:txBody>
      </p:sp>
      <p:sp>
        <p:nvSpPr>
          <p:cNvPr id="9227" name="Line 11"/>
          <p:cNvSpPr>
            <a:spLocks noChangeShapeType="1"/>
          </p:cNvSpPr>
          <p:nvPr/>
        </p:nvSpPr>
        <p:spPr bwMode="auto">
          <a:xfrm>
            <a:off x="7100328" y="3997790"/>
            <a:ext cx="1074420" cy="187452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lIns="109728" tIns="54864" rIns="109728" bIns="54864"/>
          <a:lstStyle/>
          <a:p>
            <a:endParaRPr lang="en-US"/>
          </a:p>
        </p:txBody>
      </p:sp>
      <p:sp>
        <p:nvSpPr>
          <p:cNvPr id="9228" name="Line 12"/>
          <p:cNvSpPr>
            <a:spLocks noChangeShapeType="1"/>
          </p:cNvSpPr>
          <p:nvPr/>
        </p:nvSpPr>
        <p:spPr bwMode="auto">
          <a:xfrm>
            <a:off x="6467870" y="4923622"/>
            <a:ext cx="125730" cy="8001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lIns="109728" tIns="54864" rIns="109728" bIns="54864"/>
          <a:lstStyle/>
          <a:p>
            <a:endParaRPr lang="en-US"/>
          </a:p>
        </p:txBody>
      </p:sp>
      <p:sp>
        <p:nvSpPr>
          <p:cNvPr id="9229" name="Line 13"/>
          <p:cNvSpPr>
            <a:spLocks noChangeShapeType="1"/>
          </p:cNvSpPr>
          <p:nvPr/>
        </p:nvSpPr>
        <p:spPr bwMode="auto">
          <a:xfrm flipH="1">
            <a:off x="7576578" y="4900762"/>
            <a:ext cx="114300" cy="8001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lIns="109728" tIns="54864" rIns="109728" bIns="54864"/>
          <a:lstStyle/>
          <a:p>
            <a:endParaRPr lang="en-US"/>
          </a:p>
        </p:txBody>
      </p:sp>
      <p:grpSp>
        <p:nvGrpSpPr>
          <p:cNvPr id="4" name="Group 51"/>
          <p:cNvGrpSpPr>
            <a:grpSpLocks/>
          </p:cNvGrpSpPr>
          <p:nvPr/>
        </p:nvGrpSpPr>
        <p:grpSpPr bwMode="auto">
          <a:xfrm>
            <a:off x="5987810" y="5803730"/>
            <a:ext cx="2205990" cy="137160"/>
            <a:chOff x="2228850" y="5029200"/>
            <a:chExt cx="1838325" cy="114300"/>
          </a:xfrm>
        </p:grpSpPr>
        <p:grpSp>
          <p:nvGrpSpPr>
            <p:cNvPr id="18461" name="Group 50"/>
            <p:cNvGrpSpPr>
              <a:grpSpLocks/>
            </p:cNvGrpSpPr>
            <p:nvPr/>
          </p:nvGrpSpPr>
          <p:grpSpPr bwMode="auto">
            <a:xfrm>
              <a:off x="2228850" y="5067300"/>
              <a:ext cx="1838325" cy="38100"/>
              <a:chOff x="2228850" y="5067300"/>
              <a:chExt cx="1838325" cy="38100"/>
            </a:xfrm>
          </p:grpSpPr>
          <p:sp>
            <p:nvSpPr>
              <p:cNvPr id="18463" name="Line 9"/>
              <p:cNvSpPr>
                <a:spLocks noChangeShapeType="1"/>
              </p:cNvSpPr>
              <p:nvPr/>
            </p:nvSpPr>
            <p:spPr bwMode="auto">
              <a:xfrm>
                <a:off x="2247900" y="5086350"/>
                <a:ext cx="1800225" cy="158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64" name="Oval 18"/>
              <p:cNvSpPr>
                <a:spLocks noChangeArrowheads="1"/>
              </p:cNvSpPr>
              <p:nvPr/>
            </p:nvSpPr>
            <p:spPr bwMode="auto">
              <a:xfrm>
                <a:off x="2228850" y="5067300"/>
                <a:ext cx="38100" cy="38100"/>
              </a:xfrm>
              <a:prstGeom prst="ellipse">
                <a:avLst/>
              </a:prstGeom>
              <a:solidFill>
                <a:srgbClr val="FF0000"/>
              </a:solidFill>
              <a:ln w="0">
                <a:solidFill>
                  <a:srgbClr val="000000"/>
                </a:solidFill>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8465" name="Oval 19"/>
              <p:cNvSpPr>
                <a:spLocks noChangeArrowheads="1"/>
              </p:cNvSpPr>
              <p:nvPr/>
            </p:nvSpPr>
            <p:spPr bwMode="auto">
              <a:xfrm>
                <a:off x="4029075" y="5067300"/>
                <a:ext cx="38100" cy="38100"/>
              </a:xfrm>
              <a:prstGeom prst="ellipse">
                <a:avLst/>
              </a:prstGeom>
              <a:solidFill>
                <a:srgbClr val="FF0000"/>
              </a:solidFill>
              <a:ln w="0">
                <a:solidFill>
                  <a:srgbClr val="000000"/>
                </a:solidFill>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grpSp>
        <p:sp>
          <p:nvSpPr>
            <p:cNvPr id="18462" name="Line 14"/>
            <p:cNvSpPr>
              <a:spLocks noChangeShapeType="1"/>
            </p:cNvSpPr>
            <p:nvPr/>
          </p:nvSpPr>
          <p:spPr bwMode="auto">
            <a:xfrm>
              <a:off x="3162300" y="5029200"/>
              <a:ext cx="1588" cy="1143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9231" name="Rectangle 15"/>
          <p:cNvSpPr>
            <a:spLocks noChangeArrowheads="1"/>
          </p:cNvSpPr>
          <p:nvPr/>
        </p:nvSpPr>
        <p:spPr bwMode="auto">
          <a:xfrm>
            <a:off x="8262378" y="5712292"/>
            <a:ext cx="1875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rgbClr val="000000"/>
                </a:solidFill>
                <a:latin typeface="Times New Roman" panose="02020603050405020304" pitchFamily="18" charset="0"/>
              </a:rPr>
              <a:t>C</a:t>
            </a:r>
            <a:endParaRPr lang="en-US" altLang="en-US"/>
          </a:p>
        </p:txBody>
      </p:sp>
      <p:sp>
        <p:nvSpPr>
          <p:cNvPr id="9232" name="Rectangle 16"/>
          <p:cNvSpPr>
            <a:spLocks noChangeArrowheads="1"/>
          </p:cNvSpPr>
          <p:nvPr/>
        </p:nvSpPr>
        <p:spPr bwMode="auto">
          <a:xfrm>
            <a:off x="5759208" y="5723722"/>
            <a:ext cx="1875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rgbClr val="000000"/>
                </a:solidFill>
                <a:latin typeface="Times New Roman" panose="02020603050405020304" pitchFamily="18" charset="0"/>
              </a:rPr>
              <a:t>B</a:t>
            </a:r>
            <a:endParaRPr lang="en-US" altLang="en-US"/>
          </a:p>
        </p:txBody>
      </p:sp>
      <p:sp>
        <p:nvSpPr>
          <p:cNvPr id="9233" name="Rectangle 17"/>
          <p:cNvSpPr>
            <a:spLocks noChangeArrowheads="1"/>
          </p:cNvSpPr>
          <p:nvPr/>
        </p:nvSpPr>
        <p:spPr bwMode="auto">
          <a:xfrm>
            <a:off x="7016509" y="3654892"/>
            <a:ext cx="2035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dirty="0">
                <a:solidFill>
                  <a:srgbClr val="000000"/>
                </a:solidFill>
                <a:latin typeface="Times New Roman" panose="02020603050405020304" pitchFamily="18" charset="0"/>
              </a:rPr>
              <a:t>A</a:t>
            </a:r>
            <a:endParaRPr lang="en-US" altLang="en-US" dirty="0"/>
          </a:p>
        </p:txBody>
      </p:sp>
      <p:sp>
        <p:nvSpPr>
          <p:cNvPr id="50" name="Oval 18"/>
          <p:cNvSpPr>
            <a:spLocks noChangeArrowheads="1"/>
          </p:cNvSpPr>
          <p:nvPr/>
        </p:nvSpPr>
        <p:spPr bwMode="auto">
          <a:xfrm>
            <a:off x="7062228" y="3974930"/>
            <a:ext cx="45720" cy="45720"/>
          </a:xfrm>
          <a:prstGeom prst="ellipse">
            <a:avLst/>
          </a:prstGeom>
          <a:solidFill>
            <a:srgbClr val="FF0000"/>
          </a:solidFill>
          <a:ln w="0">
            <a:solidFill>
              <a:srgbClr val="000000"/>
            </a:solidFill>
            <a:round/>
            <a:headEnd/>
            <a:tailEnd/>
          </a:ln>
        </p:spPr>
        <p:txBody>
          <a:bodyPr lIns="109728" tIns="54864" rIns="109728" bIns="54864"/>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grpSp>
        <p:nvGrpSpPr>
          <p:cNvPr id="6" name="Group 4"/>
          <p:cNvGrpSpPr>
            <a:grpSpLocks/>
          </p:cNvGrpSpPr>
          <p:nvPr/>
        </p:nvGrpSpPr>
        <p:grpSpPr bwMode="auto">
          <a:xfrm rot="2798637">
            <a:off x="3523693" y="3528209"/>
            <a:ext cx="4973954" cy="4735830"/>
            <a:chOff x="576" y="960"/>
            <a:chExt cx="1872" cy="1872"/>
          </a:xfrm>
        </p:grpSpPr>
        <p:sp>
          <p:nvSpPr>
            <p:cNvPr id="18459" name="Oval 5"/>
            <p:cNvSpPr>
              <a:spLocks noChangeArrowheads="1"/>
            </p:cNvSpPr>
            <p:nvPr/>
          </p:nvSpPr>
          <p:spPr bwMode="auto">
            <a:xfrm>
              <a:off x="576" y="960"/>
              <a:ext cx="1872" cy="1872"/>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pic>
          <p:nvPicPr>
            <p:cNvPr id="18460"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3428812">
              <a:off x="1721" y="1264"/>
              <a:ext cx="431" cy="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1510304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
                                        <p:tgtEl>
                                          <p:spTgt spid="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nodeType="afterGroup">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9232"/>
                                        </p:tgtEl>
                                        <p:attrNameLst>
                                          <p:attrName>style.visibility</p:attrName>
                                        </p:attrNameLst>
                                      </p:cBhvr>
                                      <p:to>
                                        <p:strVal val="visible"/>
                                      </p:to>
                                    </p:set>
                                    <p:animEffect transition="in" filter="fade">
                                      <p:cBhvr>
                                        <p:cTn id="16" dur="2000"/>
                                        <p:tgtEl>
                                          <p:spTgt spid="92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231"/>
                                        </p:tgtEl>
                                        <p:attrNameLst>
                                          <p:attrName>style.visibility</p:attrName>
                                        </p:attrNameLst>
                                      </p:cBhvr>
                                      <p:to>
                                        <p:strVal val="visible"/>
                                      </p:to>
                                    </p:set>
                                    <p:animEffect transition="in" filter="fade">
                                      <p:cBhvr>
                                        <p:cTn id="19" dur="2000"/>
                                        <p:tgtEl>
                                          <p:spTgt spid="9231"/>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3" presetClass="entr" presetSubtype="16"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8" presetClass="emph" presetSubtype="0" fill="hold" nodeType="clickEffect">
                                  <p:stCondLst>
                                    <p:cond delay="0"/>
                                  </p:stCondLst>
                                  <p:childTnLst>
                                    <p:animRot by="-4200000">
                                      <p:cBhvr>
                                        <p:cTn id="29" dur="500" fill="hold"/>
                                        <p:tgtEl>
                                          <p:spTgt spid="6"/>
                                        </p:tgtEl>
                                        <p:attrNameLst>
                                          <p:attrName>r</p:attrName>
                                        </p:attrNameLst>
                                      </p:cBhvr>
                                    </p:animRot>
                                  </p:childTnLst>
                                </p:cTn>
                              </p:par>
                            </p:childTnLst>
                          </p:cTn>
                        </p:par>
                        <p:par>
                          <p:cTn id="30" fill="hold" nodeType="afterGroup">
                            <p:stCondLst>
                              <p:cond delay="500"/>
                            </p:stCondLst>
                            <p:childTnLst>
                              <p:par>
                                <p:cTn id="31" presetID="10" presetClass="exit" presetSubtype="0" fill="hold" nodeType="afterEffect">
                                  <p:stCondLst>
                                    <p:cond delay="0"/>
                                  </p:stCondLst>
                                  <p:childTnLst>
                                    <p:animEffect transition="out" filter="fade">
                                      <p:cBhvr>
                                        <p:cTn id="32" dur="500"/>
                                        <p:tgtEl>
                                          <p:spTgt spid="6"/>
                                        </p:tgtEl>
                                      </p:cBhvr>
                                    </p:animEffect>
                                    <p:set>
                                      <p:cBhvr>
                                        <p:cTn id="33" dur="1" fill="hold">
                                          <p:stCondLst>
                                            <p:cond delay="499"/>
                                          </p:stCondLst>
                                        </p:cTn>
                                        <p:tgtEl>
                                          <p:spTgt spid="6"/>
                                        </p:tgtEl>
                                        <p:attrNameLst>
                                          <p:attrName>style.visibility</p:attrName>
                                        </p:attrNameLst>
                                      </p:cBhvr>
                                      <p:to>
                                        <p:strVal val="hidden"/>
                                      </p:to>
                                    </p:set>
                                  </p:childTnLst>
                                </p:cTn>
                              </p:par>
                              <p:par>
                                <p:cTn id="34" presetID="10" presetClass="entr" presetSubtype="0" fill="hold" nodeType="with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500"/>
                                        <p:tgtEl>
                                          <p:spTgt spid="2"/>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8" presetClass="emph" presetSubtype="0" fill="hold" nodeType="clickEffect">
                                  <p:stCondLst>
                                    <p:cond delay="0"/>
                                  </p:stCondLst>
                                  <p:childTnLst>
                                    <p:animRot by="1800000">
                                      <p:cBhvr>
                                        <p:cTn id="40" dur="1000" fill="hold"/>
                                        <p:tgtEl>
                                          <p:spTgt spid="2"/>
                                        </p:tgtEl>
                                        <p:attrNameLst>
                                          <p:attrName>r</p:attrName>
                                        </p:attrNameLst>
                                      </p:cBhvr>
                                    </p:animRot>
                                  </p:childTnLst>
                                </p:cTn>
                              </p:par>
                              <p:par>
                                <p:cTn id="41" presetID="22" presetClass="entr" presetSubtype="8" fill="hold" grpId="0" nodeType="withEffect">
                                  <p:stCondLst>
                                    <p:cond delay="0"/>
                                  </p:stCondLst>
                                  <p:childTnLst>
                                    <p:set>
                                      <p:cBhvr>
                                        <p:cTn id="42" dur="1" fill="hold">
                                          <p:stCondLst>
                                            <p:cond delay="0"/>
                                          </p:stCondLst>
                                        </p:cTn>
                                        <p:tgtEl>
                                          <p:spTgt spid="9224"/>
                                        </p:tgtEl>
                                        <p:attrNameLst>
                                          <p:attrName>style.visibility</p:attrName>
                                        </p:attrNameLst>
                                      </p:cBhvr>
                                      <p:to>
                                        <p:strVal val="visible"/>
                                      </p:to>
                                    </p:set>
                                    <p:animEffect transition="in" filter="wipe(left)">
                                      <p:cBhvr>
                                        <p:cTn id="43" dur="1000"/>
                                        <p:tgtEl>
                                          <p:spTgt spid="9224"/>
                                        </p:tgtEl>
                                      </p:cBhvr>
                                    </p:animEffect>
                                  </p:childTnLst>
                                </p:cTn>
                              </p:par>
                            </p:childTnLst>
                          </p:cTn>
                        </p:par>
                        <p:par>
                          <p:cTn id="44" fill="hold" nodeType="afterGroup">
                            <p:stCondLst>
                              <p:cond delay="1000"/>
                            </p:stCondLst>
                            <p:childTnLst>
                              <p:par>
                                <p:cTn id="45" presetID="10" presetClass="exit" presetSubtype="0" fill="hold" nodeType="afterEffect">
                                  <p:stCondLst>
                                    <p:cond delay="0"/>
                                  </p:stCondLst>
                                  <p:childTnLst>
                                    <p:animEffect transition="out" filter="fade">
                                      <p:cBhvr>
                                        <p:cTn id="46" dur="2000"/>
                                        <p:tgtEl>
                                          <p:spTgt spid="2"/>
                                        </p:tgtEl>
                                      </p:cBhvr>
                                    </p:animEffect>
                                    <p:set>
                                      <p:cBhvr>
                                        <p:cTn id="47" dur="1" fill="hold">
                                          <p:stCondLst>
                                            <p:cond delay="1999"/>
                                          </p:stCondLst>
                                        </p:cTn>
                                        <p:tgtEl>
                                          <p:spTgt spid="2"/>
                                        </p:tgtEl>
                                        <p:attrNameLst>
                                          <p:attrName>style.visibility</p:attrName>
                                        </p:attrNameLst>
                                      </p:cBhvr>
                                      <p:to>
                                        <p:strVal val="hidden"/>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23" presetClass="entr" presetSubtype="16" fill="hold" nodeType="click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p:cTn id="52" dur="500" fill="hold"/>
                                        <p:tgtEl>
                                          <p:spTgt spid="3"/>
                                        </p:tgtEl>
                                        <p:attrNameLst>
                                          <p:attrName>ppt_w</p:attrName>
                                        </p:attrNameLst>
                                      </p:cBhvr>
                                      <p:tavLst>
                                        <p:tav tm="0">
                                          <p:val>
                                            <p:fltVal val="0"/>
                                          </p:val>
                                        </p:tav>
                                        <p:tav tm="100000">
                                          <p:val>
                                            <p:strVal val="#ppt_w"/>
                                          </p:val>
                                        </p:tav>
                                      </p:tavLst>
                                    </p:anim>
                                    <p:anim calcmode="lin" valueType="num">
                                      <p:cBhvr>
                                        <p:cTn id="53"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54" fill="hold" nodeType="clickPar">
                      <p:stCondLst>
                        <p:cond delay="indefinite"/>
                      </p:stCondLst>
                      <p:childTnLst>
                        <p:par>
                          <p:cTn id="55" fill="hold" nodeType="withGroup">
                            <p:stCondLst>
                              <p:cond delay="0"/>
                            </p:stCondLst>
                            <p:childTnLst>
                              <p:par>
                                <p:cTn id="56" presetID="8" presetClass="emph" presetSubtype="0" fill="hold" nodeType="clickEffect">
                                  <p:stCondLst>
                                    <p:cond delay="0"/>
                                  </p:stCondLst>
                                  <p:childTnLst>
                                    <p:animRot by="4500000">
                                      <p:cBhvr>
                                        <p:cTn id="57" dur="1000" fill="hold"/>
                                        <p:tgtEl>
                                          <p:spTgt spid="3"/>
                                        </p:tgtEl>
                                        <p:attrNameLst>
                                          <p:attrName>r</p:attrName>
                                        </p:attrNameLst>
                                      </p:cBhvr>
                                    </p:animRot>
                                  </p:childTnLst>
                                </p:cTn>
                              </p:par>
                              <p:par>
                                <p:cTn id="58" presetID="22" presetClass="entr" presetSubtype="8" fill="hold" grpId="0" nodeType="withEffect">
                                  <p:stCondLst>
                                    <p:cond delay="500"/>
                                  </p:stCondLst>
                                  <p:childTnLst>
                                    <p:set>
                                      <p:cBhvr>
                                        <p:cTn id="59" dur="1" fill="hold">
                                          <p:stCondLst>
                                            <p:cond delay="0"/>
                                          </p:stCondLst>
                                        </p:cTn>
                                        <p:tgtEl>
                                          <p:spTgt spid="9223"/>
                                        </p:tgtEl>
                                        <p:attrNameLst>
                                          <p:attrName>style.visibility</p:attrName>
                                        </p:attrNameLst>
                                      </p:cBhvr>
                                      <p:to>
                                        <p:strVal val="visible"/>
                                      </p:to>
                                    </p:set>
                                    <p:animEffect transition="in" filter="wipe(left)">
                                      <p:cBhvr>
                                        <p:cTn id="60" dur="600"/>
                                        <p:tgtEl>
                                          <p:spTgt spid="9223"/>
                                        </p:tgtEl>
                                      </p:cBhvr>
                                    </p:animEffect>
                                  </p:childTnLst>
                                </p:cTn>
                              </p:par>
                            </p:childTnLst>
                          </p:cTn>
                        </p:par>
                        <p:par>
                          <p:cTn id="61" fill="hold" nodeType="afterGroup">
                            <p:stCondLst>
                              <p:cond delay="1100"/>
                            </p:stCondLst>
                            <p:childTnLst>
                              <p:par>
                                <p:cTn id="62" presetID="10" presetClass="exit" presetSubtype="0" fill="hold" nodeType="afterEffect">
                                  <p:stCondLst>
                                    <p:cond delay="0"/>
                                  </p:stCondLst>
                                  <p:childTnLst>
                                    <p:animEffect transition="out" filter="fade">
                                      <p:cBhvr>
                                        <p:cTn id="63" dur="2000"/>
                                        <p:tgtEl>
                                          <p:spTgt spid="3"/>
                                        </p:tgtEl>
                                      </p:cBhvr>
                                    </p:animEffect>
                                    <p:set>
                                      <p:cBhvr>
                                        <p:cTn id="64" dur="1" fill="hold">
                                          <p:stCondLst>
                                            <p:cond delay="1999"/>
                                          </p:stCondLst>
                                        </p:cTn>
                                        <p:tgtEl>
                                          <p:spTgt spid="3"/>
                                        </p:tgtEl>
                                        <p:attrNameLst>
                                          <p:attrName>style.visibility</p:attrName>
                                        </p:attrNameLst>
                                      </p:cBhvr>
                                      <p:to>
                                        <p:strVal val="hidden"/>
                                      </p:to>
                                    </p:set>
                                  </p:childTnLst>
                                </p:cTn>
                              </p:par>
                            </p:childTnLst>
                          </p:cTn>
                        </p:par>
                      </p:childTnLst>
                    </p:cTn>
                  </p:par>
                  <p:par>
                    <p:cTn id="65" fill="hold" nodeType="clickPar">
                      <p:stCondLst>
                        <p:cond delay="indefinite"/>
                      </p:stCondLst>
                      <p:childTnLst>
                        <p:par>
                          <p:cTn id="66" fill="hold" nodeType="withGroup">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50"/>
                                        </p:tgtEl>
                                        <p:attrNameLst>
                                          <p:attrName>style.visibility</p:attrName>
                                        </p:attrNameLst>
                                      </p:cBhvr>
                                      <p:to>
                                        <p:strVal val="visible"/>
                                      </p:to>
                                    </p:set>
                                    <p:animEffect transition="in" filter="fade">
                                      <p:cBhvr>
                                        <p:cTn id="69" dur="500"/>
                                        <p:tgtEl>
                                          <p:spTgt spid="50"/>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9233"/>
                                        </p:tgtEl>
                                        <p:attrNameLst>
                                          <p:attrName>style.visibility</p:attrName>
                                        </p:attrNameLst>
                                      </p:cBhvr>
                                      <p:to>
                                        <p:strVal val="visible"/>
                                      </p:to>
                                    </p:set>
                                    <p:animEffect transition="in" filter="fade">
                                      <p:cBhvr>
                                        <p:cTn id="72" dur="500"/>
                                        <p:tgtEl>
                                          <p:spTgt spid="9233"/>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22" presetClass="entr" presetSubtype="1" fill="hold" nodeType="clickEffect">
                                  <p:stCondLst>
                                    <p:cond delay="0"/>
                                  </p:stCondLst>
                                  <p:childTnLst>
                                    <p:set>
                                      <p:cBhvr>
                                        <p:cTn id="76" dur="1" fill="hold">
                                          <p:stCondLst>
                                            <p:cond delay="0"/>
                                          </p:stCondLst>
                                        </p:cTn>
                                        <p:tgtEl>
                                          <p:spTgt spid="9226"/>
                                        </p:tgtEl>
                                        <p:attrNameLst>
                                          <p:attrName>style.visibility</p:attrName>
                                        </p:attrNameLst>
                                      </p:cBhvr>
                                      <p:to>
                                        <p:strVal val="visible"/>
                                      </p:to>
                                    </p:set>
                                    <p:animEffect transition="in" filter="wipe(up)">
                                      <p:cBhvr>
                                        <p:cTn id="77" dur="500"/>
                                        <p:tgtEl>
                                          <p:spTgt spid="9226"/>
                                        </p:tgtEl>
                                      </p:cBhvr>
                                    </p:animEffect>
                                  </p:childTnLst>
                                </p:cTn>
                              </p:par>
                              <p:par>
                                <p:cTn id="78" presetID="22" presetClass="entr" presetSubtype="1" fill="hold" nodeType="withEffect">
                                  <p:stCondLst>
                                    <p:cond delay="0"/>
                                  </p:stCondLst>
                                  <p:childTnLst>
                                    <p:set>
                                      <p:cBhvr>
                                        <p:cTn id="79" dur="1" fill="hold">
                                          <p:stCondLst>
                                            <p:cond delay="0"/>
                                          </p:stCondLst>
                                        </p:cTn>
                                        <p:tgtEl>
                                          <p:spTgt spid="9228"/>
                                        </p:tgtEl>
                                        <p:attrNameLst>
                                          <p:attrName>style.visibility</p:attrName>
                                        </p:attrNameLst>
                                      </p:cBhvr>
                                      <p:to>
                                        <p:strVal val="visible"/>
                                      </p:to>
                                    </p:set>
                                    <p:animEffect transition="in" filter="wipe(up)">
                                      <p:cBhvr>
                                        <p:cTn id="80" dur="500"/>
                                        <p:tgtEl>
                                          <p:spTgt spid="9228"/>
                                        </p:tgtEl>
                                      </p:cBhvr>
                                    </p:animEffect>
                                  </p:childTnLst>
                                </p:cTn>
                              </p:par>
                              <p:par>
                                <p:cTn id="81" presetID="22" presetClass="entr" presetSubtype="1" fill="hold" nodeType="withEffect">
                                  <p:stCondLst>
                                    <p:cond delay="0"/>
                                  </p:stCondLst>
                                  <p:childTnLst>
                                    <p:set>
                                      <p:cBhvr>
                                        <p:cTn id="82" dur="1" fill="hold">
                                          <p:stCondLst>
                                            <p:cond delay="0"/>
                                          </p:stCondLst>
                                        </p:cTn>
                                        <p:tgtEl>
                                          <p:spTgt spid="9227"/>
                                        </p:tgtEl>
                                        <p:attrNameLst>
                                          <p:attrName>style.visibility</p:attrName>
                                        </p:attrNameLst>
                                      </p:cBhvr>
                                      <p:to>
                                        <p:strVal val="visible"/>
                                      </p:to>
                                    </p:set>
                                    <p:animEffect transition="in" filter="wipe(up)">
                                      <p:cBhvr>
                                        <p:cTn id="83" dur="500"/>
                                        <p:tgtEl>
                                          <p:spTgt spid="9227"/>
                                        </p:tgtEl>
                                      </p:cBhvr>
                                    </p:animEffect>
                                  </p:childTnLst>
                                </p:cTn>
                              </p:par>
                              <p:par>
                                <p:cTn id="84" presetID="22" presetClass="entr" presetSubtype="1" fill="hold" nodeType="withEffect">
                                  <p:stCondLst>
                                    <p:cond delay="0"/>
                                  </p:stCondLst>
                                  <p:childTnLst>
                                    <p:set>
                                      <p:cBhvr>
                                        <p:cTn id="85" dur="1" fill="hold">
                                          <p:stCondLst>
                                            <p:cond delay="0"/>
                                          </p:stCondLst>
                                        </p:cTn>
                                        <p:tgtEl>
                                          <p:spTgt spid="9229"/>
                                        </p:tgtEl>
                                        <p:attrNameLst>
                                          <p:attrName>style.visibility</p:attrName>
                                        </p:attrNameLst>
                                      </p:cBhvr>
                                      <p:to>
                                        <p:strVal val="visible"/>
                                      </p:to>
                                    </p:set>
                                    <p:animEffect transition="in" filter="wipe(up)">
                                      <p:cBhvr>
                                        <p:cTn id="86" dur="500"/>
                                        <p:tgtEl>
                                          <p:spTgt spid="92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9223" grpId="0" animBg="1"/>
      <p:bldP spid="9224" grpId="0" animBg="1"/>
      <p:bldP spid="9231" grpId="0"/>
      <p:bldP spid="9232" grpId="0"/>
      <p:bldP spid="9233" grpId="0"/>
      <p:bldP spid="5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10692" y="802640"/>
            <a:ext cx="5232908" cy="646331"/>
          </a:xfrm>
          <a:prstGeom prst="rect">
            <a:avLst/>
          </a:prstGeom>
          <a:noFill/>
        </p:spPr>
        <p:txBody>
          <a:bodyPr wrap="square" rtlCol="0">
            <a:spAutoFit/>
          </a:bodyPr>
          <a:lstStyle/>
          <a:p>
            <a:r>
              <a:rPr lang="en-US" sz="3600" b="1" smtClean="0">
                <a:latin typeface="Times New Roman" pitchFamily="18" charset="0"/>
                <a:cs typeface="Times New Roman" pitchFamily="18" charset="0"/>
              </a:rPr>
              <a:t>c) Vận dụng kiến thức</a:t>
            </a:r>
          </a:p>
        </p:txBody>
      </p:sp>
      <p:sp>
        <p:nvSpPr>
          <p:cNvPr id="6" name="TextBox 5"/>
          <p:cNvSpPr txBox="1"/>
          <p:nvPr/>
        </p:nvSpPr>
        <p:spPr>
          <a:xfrm>
            <a:off x="1194122" y="1770729"/>
            <a:ext cx="10756578" cy="757130"/>
          </a:xfrm>
          <a:prstGeom prst="rect">
            <a:avLst/>
          </a:prstGeom>
          <a:noFill/>
        </p:spPr>
        <p:txBody>
          <a:bodyPr wrap="square" rtlCol="0">
            <a:spAutoFit/>
          </a:bodyPr>
          <a:lstStyle/>
          <a:p>
            <a:pPr algn="l">
              <a:lnSpc>
                <a:spcPct val="120000"/>
              </a:lnSpc>
            </a:pPr>
            <a:r>
              <a:rPr lang="en-US" sz="3600" smtClean="0">
                <a:solidFill>
                  <a:srgbClr val="00B050"/>
                </a:solidFill>
                <a:latin typeface="Times New Roman" pitchFamily="18" charset="0"/>
                <a:cs typeface="Times New Roman" pitchFamily="18" charset="0"/>
              </a:rPr>
              <a:t>Vẽ hình tam giác đều có cạnh bằng 2 cm.</a:t>
            </a:r>
          </a:p>
        </p:txBody>
      </p:sp>
      <p:sp>
        <p:nvSpPr>
          <p:cNvPr id="2" name="Oval 1"/>
          <p:cNvSpPr/>
          <p:nvPr/>
        </p:nvSpPr>
        <p:spPr>
          <a:xfrm>
            <a:off x="736922" y="1959912"/>
            <a:ext cx="457200" cy="54310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smtClean="0">
                <a:latin typeface="Times New Roman" pitchFamily="18" charset="0"/>
                <a:cs typeface="Times New Roman" pitchFamily="18" charset="0"/>
              </a:rPr>
              <a:t>1</a:t>
            </a:r>
            <a:endParaRPr lang="en-US" sz="2800">
              <a:latin typeface="Times New Roman" pitchFamily="18" charset="0"/>
              <a:cs typeface="Times New Roman" pitchFamily="18" charset="0"/>
            </a:endParaRPr>
          </a:p>
        </p:txBody>
      </p:sp>
    </p:spTree>
    <p:extLst>
      <p:ext uri="{BB962C8B-B14F-4D97-AF65-F5344CB8AC3E}">
        <p14:creationId xmlns:p14="http://schemas.microsoft.com/office/powerpoint/2010/main" val="3084622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ircle(in)">
                                      <p:cBhvr>
                                        <p:cTn id="10" dur="2000"/>
                                        <p:tgtEl>
                                          <p:spTgt spid="6"/>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ircle(in)">
                                      <p:cBhvr>
                                        <p:cTn id="13"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736922" y="1401112"/>
            <a:ext cx="457200" cy="54310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latin typeface="Times New Roman" pitchFamily="18" charset="0"/>
                <a:cs typeface="Times New Roman" pitchFamily="18" charset="0"/>
              </a:rPr>
              <a:t>2</a:t>
            </a:r>
          </a:p>
        </p:txBody>
      </p:sp>
      <p:sp>
        <p:nvSpPr>
          <p:cNvPr id="5" name="Hộp Văn bản 2">
            <a:extLst>
              <a:ext uri="{FF2B5EF4-FFF2-40B4-BE49-F238E27FC236}">
                <a16:creationId xmlns:a16="http://schemas.microsoft.com/office/drawing/2014/main" xmlns="" id="{B7B9E173-BB32-4846-84C8-9C0C522E6089}"/>
              </a:ext>
            </a:extLst>
          </p:cNvPr>
          <p:cNvSpPr txBox="1"/>
          <p:nvPr/>
        </p:nvSpPr>
        <p:spPr>
          <a:xfrm>
            <a:off x="1255018" y="1353212"/>
            <a:ext cx="9938255" cy="603319"/>
          </a:xfrm>
          <a:prstGeom prst="rect">
            <a:avLst/>
          </a:prstGeom>
          <a:noFill/>
        </p:spPr>
        <p:txBody>
          <a:bodyPr wrap="square" lIns="109728" tIns="54864" rIns="109728" bIns="54864" rtlCol="0">
            <a:spAutoFit/>
          </a:bodyPr>
          <a:lstStyle/>
          <a:p>
            <a:r>
              <a:rPr lang="en-US" sz="3200" dirty="0">
                <a:solidFill>
                  <a:srgbClr val="00B050"/>
                </a:solidFill>
                <a:latin typeface="Times New Roman" pitchFamily="18" charset="0"/>
                <a:cs typeface="Times New Roman" pitchFamily="18" charset="0"/>
              </a:rPr>
              <a:t>Hãy kể tên các hình tam giác đều có trong hình sau:</a:t>
            </a:r>
            <a:endParaRPr lang="vi-VN" sz="3200" dirty="0">
              <a:solidFill>
                <a:srgbClr val="00B050"/>
              </a:solidFill>
              <a:latin typeface="Times New Roman" pitchFamily="18" charset="0"/>
              <a:cs typeface="Times New Roman" pitchFamily="18" charset="0"/>
            </a:endParaRP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72511" y="2059842"/>
            <a:ext cx="3749040" cy="3565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7733" y="2178618"/>
            <a:ext cx="4846320" cy="32167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098800" y="5511800"/>
            <a:ext cx="1421892" cy="523220"/>
          </a:xfrm>
          <a:prstGeom prst="rect">
            <a:avLst/>
          </a:prstGeom>
          <a:noFill/>
        </p:spPr>
        <p:txBody>
          <a:bodyPr wrap="square" rtlCol="0">
            <a:spAutoFit/>
          </a:bodyPr>
          <a:lstStyle/>
          <a:p>
            <a:pPr algn="l"/>
            <a:r>
              <a:rPr lang="en-US" sz="2800" smtClean="0">
                <a:solidFill>
                  <a:schemeClr val="accent6">
                    <a:lumMod val="60000"/>
                    <a:lumOff val="40000"/>
                  </a:schemeClr>
                </a:solidFill>
                <a:latin typeface="Times New Roman" pitchFamily="18" charset="0"/>
                <a:cs typeface="Times New Roman" pitchFamily="18" charset="0"/>
              </a:rPr>
              <a:t>Hình 1</a:t>
            </a:r>
          </a:p>
        </p:txBody>
      </p:sp>
      <p:sp>
        <p:nvSpPr>
          <p:cNvPr id="12" name="TextBox 11"/>
          <p:cNvSpPr txBox="1"/>
          <p:nvPr/>
        </p:nvSpPr>
        <p:spPr>
          <a:xfrm>
            <a:off x="9836085" y="5587210"/>
            <a:ext cx="1421892" cy="523220"/>
          </a:xfrm>
          <a:prstGeom prst="rect">
            <a:avLst/>
          </a:prstGeom>
          <a:noFill/>
        </p:spPr>
        <p:txBody>
          <a:bodyPr wrap="square" rtlCol="0">
            <a:spAutoFit/>
          </a:bodyPr>
          <a:lstStyle/>
          <a:p>
            <a:pPr algn="l"/>
            <a:r>
              <a:rPr lang="en-US" sz="2800" smtClean="0">
                <a:solidFill>
                  <a:schemeClr val="accent6">
                    <a:lumMod val="60000"/>
                    <a:lumOff val="40000"/>
                  </a:schemeClr>
                </a:solidFill>
                <a:latin typeface="Times New Roman" pitchFamily="18" charset="0"/>
                <a:cs typeface="Times New Roman" pitchFamily="18" charset="0"/>
              </a:rPr>
              <a:t>Hình 2</a:t>
            </a:r>
          </a:p>
        </p:txBody>
      </p:sp>
      <p:sp>
        <p:nvSpPr>
          <p:cNvPr id="13" name="Hộp Văn bản 2">
            <a:extLst>
              <a:ext uri="{FF2B5EF4-FFF2-40B4-BE49-F238E27FC236}">
                <a16:creationId xmlns:a16="http://schemas.microsoft.com/office/drawing/2014/main" xmlns="" id="{B7B9E173-BB32-4846-84C8-9C0C522E6089}"/>
              </a:ext>
            </a:extLst>
          </p:cNvPr>
          <p:cNvSpPr txBox="1"/>
          <p:nvPr/>
        </p:nvSpPr>
        <p:spPr>
          <a:xfrm>
            <a:off x="1407418" y="6128412"/>
            <a:ext cx="9938255" cy="603319"/>
          </a:xfrm>
          <a:prstGeom prst="rect">
            <a:avLst/>
          </a:prstGeom>
          <a:noFill/>
        </p:spPr>
        <p:txBody>
          <a:bodyPr wrap="square" lIns="109728" tIns="54864" rIns="109728" bIns="54864" rtlCol="0">
            <a:spAutoFit/>
          </a:bodyPr>
          <a:lstStyle/>
          <a:p>
            <a:r>
              <a:rPr lang="en-US" sz="3200" b="1" smtClean="0">
                <a:solidFill>
                  <a:schemeClr val="accent6">
                    <a:lumMod val="60000"/>
                    <a:lumOff val="40000"/>
                  </a:schemeClr>
                </a:solidFill>
                <a:latin typeface="Times New Roman" pitchFamily="18" charset="0"/>
                <a:cs typeface="Times New Roman" pitchFamily="18" charset="0"/>
              </a:rPr>
              <a:t>Hình 1:</a:t>
            </a:r>
            <a:r>
              <a:rPr lang="en-US" sz="3200" smtClean="0">
                <a:solidFill>
                  <a:srgbClr val="00B050"/>
                </a:solidFill>
                <a:latin typeface="Times New Roman" pitchFamily="18" charset="0"/>
                <a:cs typeface="Times New Roman" pitchFamily="18" charset="0"/>
              </a:rPr>
              <a:t> Các tam giác AEF, ABC, ADC là các tam giác đều</a:t>
            </a:r>
            <a:endParaRPr lang="vi-VN" sz="3200" dirty="0">
              <a:solidFill>
                <a:srgbClr val="00B050"/>
              </a:solidFill>
              <a:latin typeface="Times New Roman" pitchFamily="18" charset="0"/>
              <a:cs typeface="Times New Roman" pitchFamily="18" charset="0"/>
            </a:endParaRPr>
          </a:p>
        </p:txBody>
      </p:sp>
      <p:sp>
        <p:nvSpPr>
          <p:cNvPr id="14" name="Hộp Văn bản 2">
            <a:extLst>
              <a:ext uri="{FF2B5EF4-FFF2-40B4-BE49-F238E27FC236}">
                <a16:creationId xmlns:a16="http://schemas.microsoft.com/office/drawing/2014/main" xmlns="" id="{B7B9E173-BB32-4846-84C8-9C0C522E6089}"/>
              </a:ext>
            </a:extLst>
          </p:cNvPr>
          <p:cNvSpPr txBox="1"/>
          <p:nvPr/>
        </p:nvSpPr>
        <p:spPr>
          <a:xfrm>
            <a:off x="1382018" y="6890412"/>
            <a:ext cx="9938255" cy="603319"/>
          </a:xfrm>
          <a:prstGeom prst="rect">
            <a:avLst/>
          </a:prstGeom>
          <a:noFill/>
        </p:spPr>
        <p:txBody>
          <a:bodyPr wrap="square" lIns="109728" tIns="54864" rIns="109728" bIns="54864" rtlCol="0">
            <a:spAutoFit/>
          </a:bodyPr>
          <a:lstStyle/>
          <a:p>
            <a:r>
              <a:rPr lang="en-US" sz="3200" b="1" smtClean="0">
                <a:solidFill>
                  <a:schemeClr val="accent6">
                    <a:lumMod val="60000"/>
                    <a:lumOff val="40000"/>
                  </a:schemeClr>
                </a:solidFill>
                <a:latin typeface="Times New Roman" pitchFamily="18" charset="0"/>
                <a:cs typeface="Times New Roman" pitchFamily="18" charset="0"/>
              </a:rPr>
              <a:t>Hình 2:</a:t>
            </a:r>
            <a:r>
              <a:rPr lang="en-US" sz="3200" smtClean="0">
                <a:solidFill>
                  <a:srgbClr val="00B050"/>
                </a:solidFill>
                <a:latin typeface="Times New Roman" pitchFamily="18" charset="0"/>
                <a:cs typeface="Times New Roman" pitchFamily="18" charset="0"/>
              </a:rPr>
              <a:t> Tam giác MND là tam giác đều</a:t>
            </a:r>
            <a:endParaRPr lang="vi-VN" sz="3200" dirty="0">
              <a:solidFill>
                <a:srgbClr val="00B050"/>
              </a:solidFill>
              <a:latin typeface="Times New Roman" pitchFamily="18" charset="0"/>
              <a:cs typeface="Times New Roman" pitchFamily="18" charset="0"/>
            </a:endParaRPr>
          </a:p>
        </p:txBody>
      </p:sp>
      <p:grpSp>
        <p:nvGrpSpPr>
          <p:cNvPr id="19" name="Group 18"/>
          <p:cNvGrpSpPr/>
          <p:nvPr/>
        </p:nvGrpSpPr>
        <p:grpSpPr>
          <a:xfrm>
            <a:off x="9836085" y="2476500"/>
            <a:ext cx="1484188" cy="1485900"/>
            <a:chOff x="9836085" y="2476500"/>
            <a:chExt cx="1484188" cy="1485900"/>
          </a:xfrm>
        </p:grpSpPr>
        <p:cxnSp>
          <p:nvCxnSpPr>
            <p:cNvPr id="8" name="Straight Connector 7"/>
            <p:cNvCxnSpPr/>
            <p:nvPr/>
          </p:nvCxnSpPr>
          <p:spPr>
            <a:xfrm>
              <a:off x="9836085" y="2476500"/>
              <a:ext cx="0" cy="1485900"/>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9836085" y="2476500"/>
              <a:ext cx="1421892" cy="0"/>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9836085" y="3962400"/>
              <a:ext cx="1484188" cy="0"/>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1294873" y="2476500"/>
              <a:ext cx="0" cy="1485900"/>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0" name="TextBox 19"/>
          <p:cNvSpPr txBox="1"/>
          <p:nvPr/>
        </p:nvSpPr>
        <p:spPr>
          <a:xfrm>
            <a:off x="7086600" y="3456785"/>
            <a:ext cx="2349500" cy="338554"/>
          </a:xfrm>
          <a:prstGeom prst="rect">
            <a:avLst/>
          </a:prstGeom>
          <a:noFill/>
        </p:spPr>
        <p:txBody>
          <a:bodyPr wrap="square" rtlCol="0">
            <a:spAutoFit/>
          </a:bodyPr>
          <a:lstStyle/>
          <a:p>
            <a:pPr algn="l"/>
            <a:r>
              <a:rPr lang="en-US" sz="1600" b="1" smtClean="0">
                <a:solidFill>
                  <a:schemeClr val="accent6">
                    <a:lumMod val="75000"/>
                  </a:schemeClr>
                </a:solidFill>
                <a:latin typeface="Times New Roman" pitchFamily="18" charset="0"/>
                <a:cs typeface="Times New Roman" pitchFamily="18" charset="0"/>
              </a:rPr>
              <a:t>HÌNH VUÔNG</a:t>
            </a:r>
          </a:p>
        </p:txBody>
      </p:sp>
    </p:spTree>
    <p:extLst>
      <p:ext uri="{BB962C8B-B14F-4D97-AF65-F5344CB8AC3E}">
        <p14:creationId xmlns:p14="http://schemas.microsoft.com/office/powerpoint/2010/main" val="1153648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p:tgtEl>
                                          <p:spTgt spid="5"/>
                                        </p:tgtEl>
                                        <p:attrNameLst>
                                          <p:attrName>ppt_x</p:attrName>
                                        </p:attrNameLst>
                                      </p:cBhvr>
                                      <p:tavLst>
                                        <p:tav tm="0">
                                          <p:val>
                                            <p:strVal val="#ppt_x-#ppt_w*1.125000"/>
                                          </p:val>
                                        </p:tav>
                                        <p:tav tm="100000">
                                          <p:val>
                                            <p:strVal val="#ppt_x"/>
                                          </p:val>
                                        </p:tav>
                                      </p:tavLst>
                                    </p:anim>
                                    <p:animEffect transition="in" filter="wipe(right)">
                                      <p:cBhvr>
                                        <p:cTn id="11" dur="500"/>
                                        <p:tgtEl>
                                          <p:spTgt spid="5"/>
                                        </p:tgtEl>
                                      </p:cBhvr>
                                    </p:animEffect>
                                  </p:childTnLst>
                                </p:cTn>
                              </p:par>
                              <p:par>
                                <p:cTn id="12" presetID="6" presetClass="entr" presetSubtype="16" fill="hold" nodeType="withEffect">
                                  <p:stCondLst>
                                    <p:cond delay="0"/>
                                  </p:stCondLst>
                                  <p:childTnLst>
                                    <p:set>
                                      <p:cBhvr>
                                        <p:cTn id="13" dur="1" fill="hold">
                                          <p:stCondLst>
                                            <p:cond delay="0"/>
                                          </p:stCondLst>
                                        </p:cTn>
                                        <p:tgtEl>
                                          <p:spTgt spid="1030"/>
                                        </p:tgtEl>
                                        <p:attrNameLst>
                                          <p:attrName>style.visibility</p:attrName>
                                        </p:attrNameLst>
                                      </p:cBhvr>
                                      <p:to>
                                        <p:strVal val="visible"/>
                                      </p:to>
                                    </p:set>
                                    <p:animEffect transition="in" filter="circle(in)">
                                      <p:cBhvr>
                                        <p:cTn id="14" dur="2000"/>
                                        <p:tgtEl>
                                          <p:spTgt spid="1030"/>
                                        </p:tgtEl>
                                      </p:cBhvr>
                                    </p:animEffect>
                                  </p:childTnLst>
                                </p:cTn>
                              </p:par>
                              <p:par>
                                <p:cTn id="15" presetID="6" presetClass="entr" presetSubtype="16" fill="hold" nodeType="withEffect">
                                  <p:stCondLst>
                                    <p:cond delay="0"/>
                                  </p:stCondLst>
                                  <p:childTnLst>
                                    <p:set>
                                      <p:cBhvr>
                                        <p:cTn id="16" dur="1" fill="hold">
                                          <p:stCondLst>
                                            <p:cond delay="0"/>
                                          </p:stCondLst>
                                        </p:cTn>
                                        <p:tgtEl>
                                          <p:spTgt spid="1028"/>
                                        </p:tgtEl>
                                        <p:attrNameLst>
                                          <p:attrName>style.visibility</p:attrName>
                                        </p:attrNameLst>
                                      </p:cBhvr>
                                      <p:to>
                                        <p:strVal val="visible"/>
                                      </p:to>
                                    </p:set>
                                    <p:animEffect transition="in" filter="circle(in)">
                                      <p:cBhvr>
                                        <p:cTn id="17" dur="2000"/>
                                        <p:tgtEl>
                                          <p:spTgt spid="1028"/>
                                        </p:tgtEl>
                                      </p:cBhvr>
                                    </p:animEffect>
                                  </p:childTnLst>
                                </p:cTn>
                              </p:par>
                              <p:par>
                                <p:cTn id="18" presetID="6" presetClass="entr" presetSubtype="16"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circle(in)">
                                      <p:cBhvr>
                                        <p:cTn id="20" dur="2000"/>
                                        <p:tgtEl>
                                          <p:spTgt spid="4"/>
                                        </p:tgtEl>
                                      </p:cBhvr>
                                    </p:animEffect>
                                  </p:childTnLst>
                                </p:cTn>
                              </p:par>
                              <p:par>
                                <p:cTn id="21" presetID="6" presetClass="entr" presetSubtype="16"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circle(in)">
                                      <p:cBhvr>
                                        <p:cTn id="23" dur="20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down)">
                                      <p:cBhvr>
                                        <p:cTn id="33" dur="5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21" presetClass="entr" presetSubtype="1" fill="hold"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heel(1)">
                                      <p:cBhvr>
                                        <p:cTn id="38" dur="20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path" presetSubtype="0" accel="50000" decel="50000" fill="hold" nodeType="clickEffect">
                                  <p:stCondLst>
                                    <p:cond delay="0"/>
                                  </p:stCondLst>
                                  <p:childTnLst>
                                    <p:animMotion origin="layout" path="M -1.77083E-6 -0.05864 L -0.18316 0.05865 " pathEditMode="relative" rAng="0" ptsTypes="AA">
                                      <p:cBhvr>
                                        <p:cTn id="42" dur="2000" fill="hold"/>
                                        <p:tgtEl>
                                          <p:spTgt spid="19"/>
                                        </p:tgtEl>
                                        <p:attrNameLst>
                                          <p:attrName>ppt_x</p:attrName>
                                          <p:attrName>ppt_y</p:attrName>
                                        </p:attrNameLst>
                                      </p:cBhvr>
                                      <p:rCtr x="-9158" y="5864"/>
                                    </p:animMotion>
                                  </p:childTnLst>
                                </p:cTn>
                              </p:par>
                              <p:par>
                                <p:cTn id="43" presetID="6" presetClass="entr" presetSubtype="16"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circle(in)">
                                      <p:cBhvr>
                                        <p:cTn id="45"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4" grpId="0"/>
      <p:bldP spid="12" grpId="0"/>
      <p:bldP spid="13" grpId="0"/>
      <p:bldP spid="14"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43">
            <a:extLst>
              <a:ext uri="{FF2B5EF4-FFF2-40B4-BE49-F238E27FC236}">
                <a16:creationId xmlns:a16="http://schemas.microsoft.com/office/drawing/2014/main" xmlns="" id="{BF5DE890-FF1E-4664-A839-378A55B00C17}"/>
              </a:ext>
            </a:extLst>
          </p:cNvPr>
          <p:cNvSpPr txBox="1"/>
          <p:nvPr/>
        </p:nvSpPr>
        <p:spPr>
          <a:xfrm>
            <a:off x="0" y="526509"/>
            <a:ext cx="14562082" cy="895630"/>
          </a:xfrm>
          <a:prstGeom prst="rect">
            <a:avLst/>
          </a:prstGeom>
          <a:noFill/>
        </p:spPr>
        <p:txBody>
          <a:bodyPr wrap="square" lIns="82296" tIns="41148" rIns="82296" bIns="41148"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9pPr>
          </a:lstStyle>
          <a:p>
            <a:pPr algn="ctr"/>
            <a:r>
              <a:rPr lang="en-US" sz="5300" err="1">
                <a:solidFill>
                  <a:srgbClr val="FF71AA"/>
                </a:solidFill>
                <a:latin typeface="SVN-Veneer" panose="02000806000000000000" pitchFamily="2" charset="0"/>
                <a:cs typeface="Arial" panose="020B0604020202020204" pitchFamily="34" charset="0"/>
              </a:rPr>
              <a:t>Thử</a:t>
            </a:r>
            <a:r>
              <a:rPr lang="en-US" sz="5300">
                <a:solidFill>
                  <a:srgbClr val="FF71AA"/>
                </a:solidFill>
                <a:latin typeface="SVN-Veneer" panose="02000806000000000000" pitchFamily="2" charset="0"/>
                <a:cs typeface="Arial" panose="020B0604020202020204" pitchFamily="34" charset="0"/>
              </a:rPr>
              <a:t> </a:t>
            </a:r>
            <a:r>
              <a:rPr lang="en-US" sz="5300" err="1">
                <a:solidFill>
                  <a:srgbClr val="FF71AA"/>
                </a:solidFill>
                <a:latin typeface="SVN-Veneer" panose="02000806000000000000" pitchFamily="2" charset="0"/>
                <a:cs typeface="Arial" panose="020B0604020202020204" pitchFamily="34" charset="0"/>
              </a:rPr>
              <a:t>thách</a:t>
            </a:r>
            <a:r>
              <a:rPr lang="en-US" sz="5300">
                <a:solidFill>
                  <a:srgbClr val="FF71AA"/>
                </a:solidFill>
                <a:latin typeface="SVN-Veneer" panose="02000806000000000000" pitchFamily="2" charset="0"/>
                <a:cs typeface="Arial" panose="020B0604020202020204" pitchFamily="34" charset="0"/>
              </a:rPr>
              <a:t> về nhà</a:t>
            </a:r>
          </a:p>
        </p:txBody>
      </p:sp>
      <p:sp>
        <p:nvSpPr>
          <p:cNvPr id="5" name="TextBox 4">
            <a:extLst>
              <a:ext uri="{FF2B5EF4-FFF2-40B4-BE49-F238E27FC236}">
                <a16:creationId xmlns:a16="http://schemas.microsoft.com/office/drawing/2014/main" xmlns="" id="{405F00C9-7E8C-4F1B-85C3-F351F55EF59A}"/>
              </a:ext>
            </a:extLst>
          </p:cNvPr>
          <p:cNvSpPr txBox="1"/>
          <p:nvPr/>
        </p:nvSpPr>
        <p:spPr>
          <a:xfrm>
            <a:off x="799947" y="1666813"/>
            <a:ext cx="11826241" cy="553998"/>
          </a:xfrm>
          <a:prstGeom prst="rect">
            <a:avLst/>
          </a:prstGeom>
          <a:noFill/>
        </p:spPr>
        <p:txBody>
          <a:bodyPr wrap="square" lIns="109728" tIns="54864" rIns="109728" bIns="54864" rtlCol="0">
            <a:spAutoFit/>
          </a:bodyPr>
          <a:lstStyle/>
          <a:p>
            <a:pPr algn="ctr"/>
            <a:r>
              <a:rPr lang="en-US" sz="2900" b="1" dirty="0">
                <a:solidFill>
                  <a:srgbClr val="8F7A70"/>
                </a:solidFill>
                <a:latin typeface="SVN-Bariol" panose="02000506040000020003" pitchFamily="2" charset="0"/>
              </a:rPr>
              <a:t>Thử thách 1: </a:t>
            </a:r>
            <a:r>
              <a:rPr lang="en-US" sz="2900" dirty="0">
                <a:solidFill>
                  <a:srgbClr val="8F7A70"/>
                </a:solidFill>
                <a:latin typeface="SVN-Bariol" panose="02000506040000020003" pitchFamily="2" charset="0"/>
              </a:rPr>
              <a:t>Vẽ tam giác đều ABC có cạnh BC = 4,5cm</a:t>
            </a:r>
          </a:p>
        </p:txBody>
      </p:sp>
    </p:spTree>
    <p:extLst>
      <p:ext uri="{BB962C8B-B14F-4D97-AF65-F5344CB8AC3E}">
        <p14:creationId xmlns:p14="http://schemas.microsoft.com/office/powerpoint/2010/main" val="801810422"/>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43">
            <a:extLst>
              <a:ext uri="{FF2B5EF4-FFF2-40B4-BE49-F238E27FC236}">
                <a16:creationId xmlns:a16="http://schemas.microsoft.com/office/drawing/2014/main" xmlns="" id="{BF5DE890-FF1E-4664-A839-378A55B00C17}"/>
              </a:ext>
            </a:extLst>
          </p:cNvPr>
          <p:cNvSpPr txBox="1"/>
          <p:nvPr/>
        </p:nvSpPr>
        <p:spPr>
          <a:xfrm>
            <a:off x="0" y="526509"/>
            <a:ext cx="14562082" cy="895630"/>
          </a:xfrm>
          <a:prstGeom prst="rect">
            <a:avLst/>
          </a:prstGeom>
          <a:noFill/>
        </p:spPr>
        <p:txBody>
          <a:bodyPr wrap="square" lIns="82296" tIns="41148" rIns="82296" bIns="41148"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9pPr>
          </a:lstStyle>
          <a:p>
            <a:pPr algn="ctr"/>
            <a:r>
              <a:rPr lang="en-US" sz="5300" err="1">
                <a:solidFill>
                  <a:srgbClr val="FF71AA"/>
                </a:solidFill>
                <a:latin typeface="SVN-Veneer" panose="02000806000000000000" pitchFamily="2" charset="0"/>
                <a:cs typeface="Arial" panose="020B0604020202020204" pitchFamily="34" charset="0"/>
              </a:rPr>
              <a:t>Thử</a:t>
            </a:r>
            <a:r>
              <a:rPr lang="en-US" sz="5300">
                <a:solidFill>
                  <a:srgbClr val="FF71AA"/>
                </a:solidFill>
                <a:latin typeface="SVN-Veneer" panose="02000806000000000000" pitchFamily="2" charset="0"/>
                <a:cs typeface="Arial" panose="020B0604020202020204" pitchFamily="34" charset="0"/>
              </a:rPr>
              <a:t> </a:t>
            </a:r>
            <a:r>
              <a:rPr lang="en-US" sz="5300" err="1">
                <a:solidFill>
                  <a:srgbClr val="FF71AA"/>
                </a:solidFill>
                <a:latin typeface="SVN-Veneer" panose="02000806000000000000" pitchFamily="2" charset="0"/>
                <a:cs typeface="Arial" panose="020B0604020202020204" pitchFamily="34" charset="0"/>
              </a:rPr>
              <a:t>thách</a:t>
            </a:r>
            <a:r>
              <a:rPr lang="en-US" sz="5300">
                <a:solidFill>
                  <a:srgbClr val="FF71AA"/>
                </a:solidFill>
                <a:latin typeface="SVN-Veneer" panose="02000806000000000000" pitchFamily="2" charset="0"/>
                <a:cs typeface="Arial" panose="020B0604020202020204" pitchFamily="34" charset="0"/>
              </a:rPr>
              <a:t> về nhà</a:t>
            </a:r>
          </a:p>
        </p:txBody>
      </p:sp>
      <p:sp>
        <p:nvSpPr>
          <p:cNvPr id="5" name="TextBox 4">
            <a:extLst>
              <a:ext uri="{FF2B5EF4-FFF2-40B4-BE49-F238E27FC236}">
                <a16:creationId xmlns:a16="http://schemas.microsoft.com/office/drawing/2014/main" xmlns="" id="{405F00C9-7E8C-4F1B-85C3-F351F55EF59A}"/>
              </a:ext>
            </a:extLst>
          </p:cNvPr>
          <p:cNvSpPr txBox="1"/>
          <p:nvPr/>
        </p:nvSpPr>
        <p:spPr>
          <a:xfrm>
            <a:off x="799946" y="1666813"/>
            <a:ext cx="13300102" cy="553998"/>
          </a:xfrm>
          <a:prstGeom prst="rect">
            <a:avLst/>
          </a:prstGeom>
          <a:noFill/>
        </p:spPr>
        <p:txBody>
          <a:bodyPr wrap="square" lIns="109728" tIns="54864" rIns="109728" bIns="54864" rtlCol="0">
            <a:spAutoFit/>
          </a:bodyPr>
          <a:lstStyle/>
          <a:p>
            <a:pPr algn="just"/>
            <a:r>
              <a:rPr lang="en-US" sz="2900" b="1" dirty="0">
                <a:solidFill>
                  <a:srgbClr val="8F7A70"/>
                </a:solidFill>
                <a:latin typeface="Times New Roman" pitchFamily="18" charset="0"/>
                <a:cs typeface="Times New Roman" pitchFamily="18" charset="0"/>
              </a:rPr>
              <a:t>Thử thách 2: </a:t>
            </a:r>
            <a:r>
              <a:rPr lang="en-US" sz="2900" dirty="0">
                <a:solidFill>
                  <a:srgbClr val="8F7A70"/>
                </a:solidFill>
                <a:latin typeface="Times New Roman" pitchFamily="18" charset="0"/>
                <a:cs typeface="Times New Roman" pitchFamily="18" charset="0"/>
              </a:rPr>
              <a:t>Quan sát hình sau và cho biết: Hình nào là hình tam giác đều?</a:t>
            </a:r>
          </a:p>
        </p:txBody>
      </p:sp>
      <p:pic>
        <p:nvPicPr>
          <p:cNvPr id="3" name="Picture 2"/>
          <p:cNvPicPr>
            <a:picLocks noChangeAspect="1"/>
          </p:cNvPicPr>
          <p:nvPr/>
        </p:nvPicPr>
        <p:blipFill>
          <a:blip r:embed="rId2"/>
          <a:stretch>
            <a:fillRect/>
          </a:stretch>
        </p:blipFill>
        <p:spPr>
          <a:xfrm>
            <a:off x="2740772" y="2954678"/>
            <a:ext cx="8197738" cy="4500840"/>
          </a:xfrm>
          <a:prstGeom prst="rect">
            <a:avLst/>
          </a:prstGeom>
        </p:spPr>
      </p:pic>
      <p:sp>
        <p:nvSpPr>
          <p:cNvPr id="15" name="TextBox 14"/>
          <p:cNvSpPr txBox="1"/>
          <p:nvPr/>
        </p:nvSpPr>
        <p:spPr>
          <a:xfrm>
            <a:off x="3578569" y="4817300"/>
            <a:ext cx="1045031" cy="775597"/>
          </a:xfrm>
          <a:prstGeom prst="rect">
            <a:avLst/>
          </a:prstGeom>
          <a:noFill/>
        </p:spPr>
        <p:txBody>
          <a:bodyPr wrap="square" lIns="109728" tIns="54864" rIns="109728" bIns="54864" rtlCol="0">
            <a:spAutoFit/>
          </a:bodyPr>
          <a:lstStyle/>
          <a:p>
            <a:r>
              <a:rPr lang="en-US" sz="4300" dirty="0"/>
              <a:t>a)</a:t>
            </a:r>
          </a:p>
        </p:txBody>
      </p:sp>
      <p:sp>
        <p:nvSpPr>
          <p:cNvPr id="16" name="TextBox 15"/>
          <p:cNvSpPr txBox="1"/>
          <p:nvPr/>
        </p:nvSpPr>
        <p:spPr>
          <a:xfrm>
            <a:off x="6839642" y="4703000"/>
            <a:ext cx="1045031" cy="775597"/>
          </a:xfrm>
          <a:prstGeom prst="rect">
            <a:avLst/>
          </a:prstGeom>
          <a:noFill/>
        </p:spPr>
        <p:txBody>
          <a:bodyPr wrap="square" lIns="109728" tIns="54864" rIns="109728" bIns="54864" rtlCol="0">
            <a:spAutoFit/>
          </a:bodyPr>
          <a:lstStyle/>
          <a:p>
            <a:r>
              <a:rPr lang="en-US" sz="4300" dirty="0"/>
              <a:t>b)</a:t>
            </a:r>
          </a:p>
        </p:txBody>
      </p:sp>
      <p:sp>
        <p:nvSpPr>
          <p:cNvPr id="17" name="TextBox 16"/>
          <p:cNvSpPr txBox="1"/>
          <p:nvPr/>
        </p:nvSpPr>
        <p:spPr>
          <a:xfrm>
            <a:off x="9697142" y="4626616"/>
            <a:ext cx="1045031" cy="775597"/>
          </a:xfrm>
          <a:prstGeom prst="rect">
            <a:avLst/>
          </a:prstGeom>
          <a:noFill/>
        </p:spPr>
        <p:txBody>
          <a:bodyPr wrap="square" lIns="109728" tIns="54864" rIns="109728" bIns="54864" rtlCol="0">
            <a:spAutoFit/>
          </a:bodyPr>
          <a:lstStyle/>
          <a:p>
            <a:r>
              <a:rPr lang="en-US" sz="4300" dirty="0"/>
              <a:t>c)</a:t>
            </a:r>
          </a:p>
        </p:txBody>
      </p:sp>
      <p:sp>
        <p:nvSpPr>
          <p:cNvPr id="23" name="TextBox 22"/>
          <p:cNvSpPr txBox="1"/>
          <p:nvPr/>
        </p:nvSpPr>
        <p:spPr>
          <a:xfrm>
            <a:off x="3578569" y="7454762"/>
            <a:ext cx="1045031" cy="775597"/>
          </a:xfrm>
          <a:prstGeom prst="rect">
            <a:avLst/>
          </a:prstGeom>
          <a:noFill/>
        </p:spPr>
        <p:txBody>
          <a:bodyPr wrap="square" lIns="109728" tIns="54864" rIns="109728" bIns="54864" rtlCol="0">
            <a:spAutoFit/>
          </a:bodyPr>
          <a:lstStyle/>
          <a:p>
            <a:r>
              <a:rPr lang="en-US" sz="4300" dirty="0"/>
              <a:t>d)</a:t>
            </a:r>
          </a:p>
        </p:txBody>
      </p:sp>
      <p:sp>
        <p:nvSpPr>
          <p:cNvPr id="24" name="TextBox 23"/>
          <p:cNvSpPr txBox="1"/>
          <p:nvPr/>
        </p:nvSpPr>
        <p:spPr>
          <a:xfrm>
            <a:off x="6875168" y="7435803"/>
            <a:ext cx="1045031" cy="775597"/>
          </a:xfrm>
          <a:prstGeom prst="rect">
            <a:avLst/>
          </a:prstGeom>
          <a:noFill/>
        </p:spPr>
        <p:txBody>
          <a:bodyPr wrap="square" lIns="109728" tIns="54864" rIns="109728" bIns="54864" rtlCol="0">
            <a:spAutoFit/>
          </a:bodyPr>
          <a:lstStyle/>
          <a:p>
            <a:r>
              <a:rPr lang="en-US" sz="4300" dirty="0"/>
              <a:t>e)</a:t>
            </a:r>
          </a:p>
        </p:txBody>
      </p:sp>
      <p:sp>
        <p:nvSpPr>
          <p:cNvPr id="25" name="TextBox 24"/>
          <p:cNvSpPr txBox="1"/>
          <p:nvPr/>
        </p:nvSpPr>
        <p:spPr>
          <a:xfrm>
            <a:off x="9789818" y="7435803"/>
            <a:ext cx="1045031" cy="775597"/>
          </a:xfrm>
          <a:prstGeom prst="rect">
            <a:avLst/>
          </a:prstGeom>
          <a:noFill/>
        </p:spPr>
        <p:txBody>
          <a:bodyPr wrap="square" lIns="109728" tIns="54864" rIns="109728" bIns="54864" rtlCol="0">
            <a:spAutoFit/>
          </a:bodyPr>
          <a:lstStyle/>
          <a:p>
            <a:r>
              <a:rPr lang="en-US" sz="4300" dirty="0"/>
              <a:t>f)</a:t>
            </a:r>
          </a:p>
        </p:txBody>
      </p:sp>
    </p:spTree>
    <p:extLst>
      <p:ext uri="{BB962C8B-B14F-4D97-AF65-F5344CB8AC3E}">
        <p14:creationId xmlns:p14="http://schemas.microsoft.com/office/powerpoint/2010/main" val="3658471872"/>
      </p:ext>
    </p:extLst>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43">
            <a:extLst>
              <a:ext uri="{FF2B5EF4-FFF2-40B4-BE49-F238E27FC236}">
                <a16:creationId xmlns:a16="http://schemas.microsoft.com/office/drawing/2014/main" xmlns="" id="{BF5DE890-FF1E-4664-A839-378A55B00C17}"/>
              </a:ext>
            </a:extLst>
          </p:cNvPr>
          <p:cNvSpPr txBox="1"/>
          <p:nvPr/>
        </p:nvSpPr>
        <p:spPr>
          <a:xfrm>
            <a:off x="0" y="526509"/>
            <a:ext cx="14562082" cy="895630"/>
          </a:xfrm>
          <a:prstGeom prst="rect">
            <a:avLst/>
          </a:prstGeom>
          <a:noFill/>
        </p:spPr>
        <p:txBody>
          <a:bodyPr wrap="square" lIns="82296" tIns="41148" rIns="82296" bIns="41148"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9pPr>
          </a:lstStyle>
          <a:p>
            <a:pPr algn="ctr"/>
            <a:r>
              <a:rPr lang="en-US" sz="5300" err="1">
                <a:solidFill>
                  <a:srgbClr val="FF71AA"/>
                </a:solidFill>
                <a:latin typeface="SVN-Veneer" panose="02000806000000000000" pitchFamily="2" charset="0"/>
                <a:cs typeface="Arial" panose="020B0604020202020204" pitchFamily="34" charset="0"/>
              </a:rPr>
              <a:t>Thử</a:t>
            </a:r>
            <a:r>
              <a:rPr lang="en-US" sz="5300">
                <a:solidFill>
                  <a:srgbClr val="FF71AA"/>
                </a:solidFill>
                <a:latin typeface="SVN-Veneer" panose="02000806000000000000" pitchFamily="2" charset="0"/>
                <a:cs typeface="Arial" panose="020B0604020202020204" pitchFamily="34" charset="0"/>
              </a:rPr>
              <a:t> </a:t>
            </a:r>
            <a:r>
              <a:rPr lang="en-US" sz="5300" err="1">
                <a:solidFill>
                  <a:srgbClr val="FF71AA"/>
                </a:solidFill>
                <a:latin typeface="SVN-Veneer" panose="02000806000000000000" pitchFamily="2" charset="0"/>
                <a:cs typeface="Arial" panose="020B0604020202020204" pitchFamily="34" charset="0"/>
              </a:rPr>
              <a:t>thách</a:t>
            </a:r>
            <a:r>
              <a:rPr lang="en-US" sz="5300">
                <a:solidFill>
                  <a:srgbClr val="FF71AA"/>
                </a:solidFill>
                <a:latin typeface="SVN-Veneer" panose="02000806000000000000" pitchFamily="2" charset="0"/>
                <a:cs typeface="Arial" panose="020B0604020202020204" pitchFamily="34" charset="0"/>
              </a:rPr>
              <a:t> về nhà</a:t>
            </a:r>
          </a:p>
        </p:txBody>
      </p:sp>
      <p:sp>
        <p:nvSpPr>
          <p:cNvPr id="5" name="TextBox 4">
            <a:extLst>
              <a:ext uri="{FF2B5EF4-FFF2-40B4-BE49-F238E27FC236}">
                <a16:creationId xmlns:a16="http://schemas.microsoft.com/office/drawing/2014/main" xmlns="" id="{405F00C9-7E8C-4F1B-85C3-F351F55EF59A}"/>
              </a:ext>
            </a:extLst>
          </p:cNvPr>
          <p:cNvSpPr txBox="1"/>
          <p:nvPr/>
        </p:nvSpPr>
        <p:spPr>
          <a:xfrm>
            <a:off x="799946" y="1400113"/>
            <a:ext cx="13300102" cy="997196"/>
          </a:xfrm>
          <a:prstGeom prst="rect">
            <a:avLst/>
          </a:prstGeom>
          <a:noFill/>
        </p:spPr>
        <p:txBody>
          <a:bodyPr wrap="square" lIns="109728" tIns="54864" rIns="109728" bIns="54864" rtlCol="0">
            <a:spAutoFit/>
          </a:bodyPr>
          <a:lstStyle/>
          <a:p>
            <a:pPr algn="just"/>
            <a:r>
              <a:rPr lang="en-US" sz="2900" b="1" dirty="0">
                <a:solidFill>
                  <a:srgbClr val="8F7A70"/>
                </a:solidFill>
                <a:latin typeface="Times New Roman" pitchFamily="18" charset="0"/>
                <a:cs typeface="Times New Roman" pitchFamily="18" charset="0"/>
              </a:rPr>
              <a:t>Thử thách 3: </a:t>
            </a:r>
            <a:r>
              <a:rPr lang="en-US" sz="2900" dirty="0">
                <a:solidFill>
                  <a:srgbClr val="8F7A70"/>
                </a:solidFill>
                <a:latin typeface="Times New Roman" pitchFamily="18" charset="0"/>
                <a:cs typeface="Times New Roman" pitchFamily="18" charset="0"/>
              </a:rPr>
              <a:t>Quan sát, dùng </a:t>
            </a:r>
            <a:r>
              <a:rPr lang="en-US" sz="2900" dirty="0" err="1">
                <a:solidFill>
                  <a:srgbClr val="8F7A70"/>
                </a:solidFill>
                <a:latin typeface="Times New Roman" pitchFamily="18" charset="0"/>
                <a:cs typeface="Times New Roman" pitchFamily="18" charset="0"/>
              </a:rPr>
              <a:t>compa</a:t>
            </a:r>
            <a:r>
              <a:rPr lang="en-US" sz="2900" dirty="0">
                <a:solidFill>
                  <a:srgbClr val="8F7A70"/>
                </a:solidFill>
                <a:latin typeface="Times New Roman" pitchFamily="18" charset="0"/>
                <a:cs typeface="Times New Roman" pitchFamily="18" charset="0"/>
              </a:rPr>
              <a:t> kiểm tra trong hình dưới có hình tam giác đều nào không? Hãy chỉ tên tam giác </a:t>
            </a:r>
            <a:r>
              <a:rPr lang="en-US" sz="2900">
                <a:solidFill>
                  <a:srgbClr val="8F7A70"/>
                </a:solidFill>
                <a:latin typeface="Times New Roman" pitchFamily="18" charset="0"/>
                <a:cs typeface="Times New Roman" pitchFamily="18" charset="0"/>
              </a:rPr>
              <a:t>đó </a:t>
            </a:r>
            <a:r>
              <a:rPr lang="en-US" sz="2900" smtClean="0">
                <a:solidFill>
                  <a:srgbClr val="8F7A70"/>
                </a:solidFill>
                <a:latin typeface="Times New Roman" pitchFamily="18" charset="0"/>
                <a:cs typeface="Times New Roman" pitchFamily="18" charset="0"/>
              </a:rPr>
              <a:t>(nếu </a:t>
            </a:r>
            <a:r>
              <a:rPr lang="en-US" sz="2900" dirty="0">
                <a:solidFill>
                  <a:srgbClr val="8F7A70"/>
                </a:solidFill>
                <a:latin typeface="Times New Roman" pitchFamily="18" charset="0"/>
                <a:cs typeface="Times New Roman" pitchFamily="18" charset="0"/>
              </a:rPr>
              <a:t>có)</a:t>
            </a:r>
          </a:p>
        </p:txBody>
      </p:sp>
      <p:pic>
        <p:nvPicPr>
          <p:cNvPr id="7" name="Picture 6"/>
          <p:cNvPicPr>
            <a:picLocks noChangeAspect="1"/>
          </p:cNvPicPr>
          <p:nvPr/>
        </p:nvPicPr>
        <p:blipFill>
          <a:blip r:embed="rId2"/>
          <a:stretch>
            <a:fillRect/>
          </a:stretch>
        </p:blipFill>
        <p:spPr>
          <a:xfrm>
            <a:off x="5213666" y="2350500"/>
            <a:ext cx="4472663" cy="5550532"/>
          </a:xfrm>
          <a:prstGeom prst="rect">
            <a:avLst/>
          </a:prstGeom>
        </p:spPr>
      </p:pic>
    </p:spTree>
    <p:extLst>
      <p:ext uri="{BB962C8B-B14F-4D97-AF65-F5344CB8AC3E}">
        <p14:creationId xmlns:p14="http://schemas.microsoft.com/office/powerpoint/2010/main" val="3757786218"/>
      </p:ext>
    </p:extLst>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Picture 11" descr="Cov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67562" y="4387341"/>
            <a:ext cx="3207840" cy="2120513"/>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20" descr="Cove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112655">
            <a:off x="2138232" y="2245361"/>
            <a:ext cx="3199220" cy="1500869"/>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15" descr="Cov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11296" y="4747417"/>
            <a:ext cx="2905039" cy="1701727"/>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5" descr="Cove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07611" y="1795333"/>
            <a:ext cx="3517273" cy="1367449"/>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xmlns="" id="{D13813C5-94D1-4892-A9CE-FB9397CF7808}"/>
              </a:ext>
            </a:extLst>
          </p:cNvPr>
          <p:cNvSpPr/>
          <p:nvPr/>
        </p:nvSpPr>
        <p:spPr>
          <a:xfrm>
            <a:off x="3532915" y="670953"/>
            <a:ext cx="6980808" cy="480007"/>
          </a:xfrm>
          <a:prstGeom prst="rect">
            <a:avLst/>
          </a:prstGeom>
        </p:spPr>
        <p:txBody>
          <a:bodyPr wrap="square" lIns="109728" tIns="54864" rIns="109728" bIns="54864">
            <a:spAutoFit/>
          </a:bodyPr>
          <a:lstStyle/>
          <a:p>
            <a:pPr algn="ctr"/>
            <a:r>
              <a:rPr lang="en-US" sz="2400" b="1" dirty="0">
                <a:solidFill>
                  <a:srgbClr val="FF0000"/>
                </a:solidFill>
                <a:latin typeface="Arial" panose="020B0604020202020204" pitchFamily="34" charset="0"/>
                <a:cs typeface="Arial" panose="020B0604020202020204" pitchFamily="34" charset="0"/>
              </a:rPr>
              <a:t>HÌNH TAM GIÁC ĐỀU</a:t>
            </a:r>
            <a:endParaRPr lang="en-US" sz="2400" dirty="0">
              <a:solidFill>
                <a:srgbClr val="FF0000"/>
              </a:solidFill>
              <a:latin typeface="Arial" panose="020B0604020202020204" pitchFamily="34" charset="0"/>
              <a:cs typeface="Arial" panose="020B0604020202020204" pitchFamily="34" charset="0"/>
            </a:endParaRPr>
          </a:p>
        </p:txBody>
      </p:sp>
      <p:sp>
        <p:nvSpPr>
          <p:cNvPr id="42" name="Rectangle 41">
            <a:extLst>
              <a:ext uri="{FF2B5EF4-FFF2-40B4-BE49-F238E27FC236}">
                <a16:creationId xmlns:a16="http://schemas.microsoft.com/office/drawing/2014/main" xmlns="" id="{CCCFACDD-1AB8-484F-898B-8A3B353845A3}"/>
              </a:ext>
            </a:extLst>
          </p:cNvPr>
          <p:cNvSpPr/>
          <p:nvPr/>
        </p:nvSpPr>
        <p:spPr>
          <a:xfrm>
            <a:off x="3815050" y="1583309"/>
            <a:ext cx="5555730" cy="394628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104" name="Rectangle 103">
            <a:extLst>
              <a:ext uri="{FF2B5EF4-FFF2-40B4-BE49-F238E27FC236}">
                <a16:creationId xmlns:a16="http://schemas.microsoft.com/office/drawing/2014/main" xmlns="" id="{11239ABA-0C48-486F-81C5-2ED137B7D715}"/>
              </a:ext>
            </a:extLst>
          </p:cNvPr>
          <p:cNvSpPr/>
          <p:nvPr/>
        </p:nvSpPr>
        <p:spPr>
          <a:xfrm>
            <a:off x="9690024" y="1371185"/>
            <a:ext cx="1052983" cy="354448"/>
          </a:xfrm>
          <a:prstGeom prst="rect">
            <a:avLst/>
          </a:prstGeom>
          <a:solidFill>
            <a:srgbClr val="00B0F0"/>
          </a:solidFill>
          <a:ln>
            <a:solidFill>
              <a:schemeClr val="bg1"/>
            </a:solidFill>
            <a:prstDash val="sysDot"/>
          </a:ln>
        </p:spPr>
        <p:style>
          <a:lnRef idx="2">
            <a:schemeClr val="accent4">
              <a:shade val="50000"/>
            </a:schemeClr>
          </a:lnRef>
          <a:fillRef idx="1">
            <a:schemeClr val="accent4"/>
          </a:fillRef>
          <a:effectRef idx="0">
            <a:schemeClr val="accent4"/>
          </a:effectRef>
          <a:fontRef idx="minor">
            <a:schemeClr val="lt1"/>
          </a:fontRef>
        </p:style>
        <p:txBody>
          <a:bodyPr lIns="109728" tIns="54864" rIns="109728" bIns="54864" rtlCol="0" anchor="ctr"/>
          <a:lstStyle/>
          <a:p>
            <a:pPr algn="ctr"/>
            <a:r>
              <a:rPr lang="en-US" sz="1400">
                <a:solidFill>
                  <a:schemeClr val="bg1"/>
                </a:solidFill>
                <a:latin typeface="Arial" panose="020B0604020202020204" pitchFamily="34" charset="0"/>
                <a:cs typeface="Arial" panose="020B0604020202020204" pitchFamily="34" charset="0"/>
              </a:rPr>
              <a:t>WHY</a:t>
            </a:r>
          </a:p>
        </p:txBody>
      </p:sp>
      <p:sp>
        <p:nvSpPr>
          <p:cNvPr id="107" name="Rectangle 106">
            <a:extLst>
              <a:ext uri="{FF2B5EF4-FFF2-40B4-BE49-F238E27FC236}">
                <a16:creationId xmlns:a16="http://schemas.microsoft.com/office/drawing/2014/main" xmlns="" id="{308929C6-B0B8-4E14-AE44-EBF6A355493F}"/>
              </a:ext>
            </a:extLst>
          </p:cNvPr>
          <p:cNvSpPr/>
          <p:nvPr/>
        </p:nvSpPr>
        <p:spPr>
          <a:xfrm>
            <a:off x="3469139" y="5352386"/>
            <a:ext cx="1052983" cy="354448"/>
          </a:xfrm>
          <a:prstGeom prst="rect">
            <a:avLst/>
          </a:prstGeom>
          <a:solidFill>
            <a:srgbClr val="FCB13E"/>
          </a:solidFill>
          <a:ln>
            <a:solidFill>
              <a:schemeClr val="bg1"/>
            </a:solidFill>
            <a:prstDash val="sysDot"/>
          </a:ln>
        </p:spPr>
        <p:style>
          <a:lnRef idx="2">
            <a:schemeClr val="accent4">
              <a:shade val="50000"/>
            </a:schemeClr>
          </a:lnRef>
          <a:fillRef idx="1">
            <a:schemeClr val="accent4"/>
          </a:fillRef>
          <a:effectRef idx="0">
            <a:schemeClr val="accent4"/>
          </a:effectRef>
          <a:fontRef idx="minor">
            <a:schemeClr val="lt1"/>
          </a:fontRef>
        </p:style>
        <p:txBody>
          <a:bodyPr lIns="109728" tIns="54864" rIns="109728" bIns="54864" rtlCol="0" anchor="ctr"/>
          <a:lstStyle/>
          <a:p>
            <a:pPr algn="ctr"/>
            <a:r>
              <a:rPr lang="en-US" sz="1400">
                <a:solidFill>
                  <a:schemeClr val="bg1"/>
                </a:solidFill>
                <a:latin typeface="Arial" panose="020B0604020202020204" pitchFamily="34" charset="0"/>
                <a:cs typeface="Arial" panose="020B0604020202020204" pitchFamily="34" charset="0"/>
              </a:rPr>
              <a:t>HOW</a:t>
            </a:r>
          </a:p>
        </p:txBody>
      </p:sp>
      <p:sp>
        <p:nvSpPr>
          <p:cNvPr id="109" name="Rectangle 108">
            <a:extLst>
              <a:ext uri="{FF2B5EF4-FFF2-40B4-BE49-F238E27FC236}">
                <a16:creationId xmlns:a16="http://schemas.microsoft.com/office/drawing/2014/main" xmlns="" id="{49484E98-0778-4EC3-81A7-3D78C14BF022}"/>
              </a:ext>
            </a:extLst>
          </p:cNvPr>
          <p:cNvSpPr/>
          <p:nvPr/>
        </p:nvSpPr>
        <p:spPr>
          <a:xfrm>
            <a:off x="2843809" y="944594"/>
            <a:ext cx="1052983" cy="354448"/>
          </a:xfrm>
          <a:prstGeom prst="rect">
            <a:avLst/>
          </a:prstGeom>
          <a:solidFill>
            <a:srgbClr val="E654A0"/>
          </a:solidFill>
          <a:ln>
            <a:solidFill>
              <a:schemeClr val="bg1"/>
            </a:solidFill>
            <a:prstDash val="sysDot"/>
          </a:ln>
        </p:spPr>
        <p:style>
          <a:lnRef idx="2">
            <a:schemeClr val="accent4">
              <a:shade val="50000"/>
            </a:schemeClr>
          </a:lnRef>
          <a:fillRef idx="1">
            <a:schemeClr val="accent4"/>
          </a:fillRef>
          <a:effectRef idx="0">
            <a:schemeClr val="accent4"/>
          </a:effectRef>
          <a:fontRef idx="minor">
            <a:schemeClr val="lt1"/>
          </a:fontRef>
        </p:style>
        <p:txBody>
          <a:bodyPr lIns="109728" tIns="54864" rIns="109728" bIns="54864" rtlCol="0" anchor="ctr"/>
          <a:lstStyle/>
          <a:p>
            <a:pPr algn="ctr"/>
            <a:r>
              <a:rPr lang="en-US" sz="1400">
                <a:solidFill>
                  <a:schemeClr val="bg1"/>
                </a:solidFill>
                <a:latin typeface="Arial" panose="020B0604020202020204" pitchFamily="34" charset="0"/>
                <a:cs typeface="Arial" panose="020B0604020202020204" pitchFamily="34" charset="0"/>
              </a:rPr>
              <a:t>ACTION</a:t>
            </a:r>
          </a:p>
        </p:txBody>
      </p:sp>
      <p:sp>
        <p:nvSpPr>
          <p:cNvPr id="112" name="Rectangle 111">
            <a:extLst>
              <a:ext uri="{FF2B5EF4-FFF2-40B4-BE49-F238E27FC236}">
                <a16:creationId xmlns:a16="http://schemas.microsoft.com/office/drawing/2014/main" xmlns="" id="{E096B5D8-77C6-47C9-B94D-78D4D06D9335}"/>
              </a:ext>
            </a:extLst>
          </p:cNvPr>
          <p:cNvSpPr/>
          <p:nvPr/>
        </p:nvSpPr>
        <p:spPr>
          <a:xfrm>
            <a:off x="7681119" y="6094571"/>
            <a:ext cx="1052983" cy="354448"/>
          </a:xfrm>
          <a:prstGeom prst="rect">
            <a:avLst/>
          </a:prstGeom>
          <a:solidFill>
            <a:srgbClr val="92D050"/>
          </a:solidFill>
          <a:ln>
            <a:solidFill>
              <a:schemeClr val="bg1"/>
            </a:solidFill>
            <a:prstDash val="sysDot"/>
          </a:ln>
        </p:spPr>
        <p:style>
          <a:lnRef idx="2">
            <a:schemeClr val="accent4">
              <a:shade val="50000"/>
            </a:schemeClr>
          </a:lnRef>
          <a:fillRef idx="1">
            <a:schemeClr val="accent4"/>
          </a:fillRef>
          <a:effectRef idx="0">
            <a:schemeClr val="accent4"/>
          </a:effectRef>
          <a:fontRef idx="minor">
            <a:schemeClr val="lt1"/>
          </a:fontRef>
        </p:style>
        <p:txBody>
          <a:bodyPr lIns="109728" tIns="54864" rIns="109728" bIns="54864" rtlCol="0" anchor="ctr"/>
          <a:lstStyle/>
          <a:p>
            <a:pPr algn="ctr"/>
            <a:r>
              <a:rPr lang="en-US" sz="1400">
                <a:solidFill>
                  <a:schemeClr val="bg1"/>
                </a:solidFill>
                <a:latin typeface="Arial" panose="020B0604020202020204" pitchFamily="34" charset="0"/>
                <a:cs typeface="Arial" panose="020B0604020202020204" pitchFamily="34" charset="0"/>
              </a:rPr>
              <a:t>WHAT</a:t>
            </a:r>
          </a:p>
        </p:txBody>
      </p:sp>
      <p:pic>
        <p:nvPicPr>
          <p:cNvPr id="64" name="Picture 6" descr="Mũi Tên Màu Đỏ Lên Biểu - Miễn Phí vector hình ảnh trên Pixabay">
            <a:extLst>
              <a:ext uri="{FF2B5EF4-FFF2-40B4-BE49-F238E27FC236}">
                <a16:creationId xmlns:a16="http://schemas.microsoft.com/office/drawing/2014/main" xmlns="" id="{B236CC50-035D-436F-8D6B-D51789174B0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1790449" flipH="1">
            <a:off x="11796073" y="3649097"/>
            <a:ext cx="1034660" cy="998586"/>
          </a:xfrm>
          <a:prstGeom prst="rect">
            <a:avLst/>
          </a:prstGeom>
          <a:noFill/>
          <a:extLst>
            <a:ext uri="{909E8E84-426E-40DD-AFC4-6F175D3DCCD1}">
              <a14:hiddenFill xmlns:a14="http://schemas.microsoft.com/office/drawing/2010/main">
                <a:solidFill>
                  <a:srgbClr val="FFFFFF"/>
                </a:solidFill>
              </a14:hiddenFill>
            </a:ext>
          </a:extLst>
        </p:spPr>
      </p:pic>
      <p:sp>
        <p:nvSpPr>
          <p:cNvPr id="65" name="Rectangle 64">
            <a:extLst>
              <a:ext uri="{FF2B5EF4-FFF2-40B4-BE49-F238E27FC236}">
                <a16:creationId xmlns:a16="http://schemas.microsoft.com/office/drawing/2014/main" xmlns="" id="{B6BF8F23-CE15-4B63-8A11-5249D09ABDD4}"/>
              </a:ext>
            </a:extLst>
          </p:cNvPr>
          <p:cNvSpPr/>
          <p:nvPr/>
        </p:nvSpPr>
        <p:spPr>
          <a:xfrm>
            <a:off x="10299296" y="3450696"/>
            <a:ext cx="1654926" cy="621770"/>
          </a:xfrm>
          <a:prstGeom prst="rect">
            <a:avLst/>
          </a:prstGeom>
          <a:solidFill>
            <a:srgbClr val="FFFF00"/>
          </a:solidFill>
          <a:ln>
            <a:solidFill>
              <a:schemeClr val="bg1"/>
            </a:solidFill>
            <a:prstDash val="sysDot"/>
          </a:ln>
        </p:spPr>
        <p:style>
          <a:lnRef idx="2">
            <a:schemeClr val="accent4">
              <a:shade val="50000"/>
            </a:schemeClr>
          </a:lnRef>
          <a:fillRef idx="1">
            <a:schemeClr val="accent4"/>
          </a:fillRef>
          <a:effectRef idx="0">
            <a:schemeClr val="accent4"/>
          </a:effectRef>
          <a:fontRef idx="minor">
            <a:schemeClr val="lt1"/>
          </a:fontRef>
        </p:style>
        <p:txBody>
          <a:bodyPr lIns="109728" tIns="54864" rIns="109728" bIns="54864" rtlCol="0" anchor="ctr"/>
          <a:lstStyle/>
          <a:p>
            <a:pPr algn="ctr"/>
            <a:r>
              <a:rPr lang="en-US" sz="1300" dirty="0">
                <a:solidFill>
                  <a:schemeClr val="tx1"/>
                </a:solidFill>
                <a:latin typeface="Arial" panose="020B0604020202020204" pitchFamily="34" charset="0"/>
                <a:cs typeface="Arial" panose="020B0604020202020204" pitchFamily="34" charset="0"/>
              </a:rPr>
              <a:t>HÌNH TAM GIÁC</a:t>
            </a:r>
          </a:p>
          <a:p>
            <a:pPr algn="ctr"/>
            <a:r>
              <a:rPr lang="en-US" sz="1300" dirty="0">
                <a:solidFill>
                  <a:schemeClr val="tx1"/>
                </a:solidFill>
                <a:latin typeface="Arial" panose="020B0604020202020204" pitchFamily="34" charset="0"/>
                <a:cs typeface="Arial" panose="020B0604020202020204" pitchFamily="34" charset="0"/>
              </a:rPr>
              <a:t>(Tiểu học)</a:t>
            </a:r>
            <a:endParaRPr lang="en-US" sz="1300" dirty="0">
              <a:solidFill>
                <a:srgbClr val="FFFF00"/>
              </a:solidFill>
              <a:latin typeface="Arial" panose="020B0604020202020204" pitchFamily="34" charset="0"/>
              <a:cs typeface="Arial" panose="020B0604020202020204" pitchFamily="34" charset="0"/>
            </a:endParaRPr>
          </a:p>
        </p:txBody>
      </p:sp>
      <p:sp>
        <p:nvSpPr>
          <p:cNvPr id="71" name="Rectangle 70">
            <a:extLst>
              <a:ext uri="{FF2B5EF4-FFF2-40B4-BE49-F238E27FC236}">
                <a16:creationId xmlns:a16="http://schemas.microsoft.com/office/drawing/2014/main" xmlns="" id="{69094789-726C-4380-AC19-0DA3E567409D}"/>
              </a:ext>
            </a:extLst>
          </p:cNvPr>
          <p:cNvSpPr/>
          <p:nvPr/>
        </p:nvSpPr>
        <p:spPr>
          <a:xfrm>
            <a:off x="12266316" y="3269681"/>
            <a:ext cx="1818308" cy="586733"/>
          </a:xfrm>
          <a:prstGeom prst="rect">
            <a:avLst/>
          </a:prstGeom>
          <a:solidFill>
            <a:srgbClr val="00B0F0"/>
          </a:solidFill>
          <a:ln>
            <a:solidFill>
              <a:schemeClr val="bg1"/>
            </a:solidFill>
            <a:prstDash val="sysDot"/>
          </a:ln>
        </p:spPr>
        <p:style>
          <a:lnRef idx="2">
            <a:schemeClr val="accent4">
              <a:shade val="50000"/>
            </a:schemeClr>
          </a:lnRef>
          <a:fillRef idx="1">
            <a:schemeClr val="accent4"/>
          </a:fillRef>
          <a:effectRef idx="0">
            <a:schemeClr val="accent4"/>
          </a:effectRef>
          <a:fontRef idx="minor">
            <a:schemeClr val="lt1"/>
          </a:fontRef>
        </p:style>
        <p:txBody>
          <a:bodyPr lIns="109728" tIns="54864" rIns="109728" bIns="54864" rtlCol="0" anchor="ctr"/>
          <a:lstStyle/>
          <a:p>
            <a:pPr algn="ctr"/>
            <a:r>
              <a:rPr lang="en-US" sz="1300" dirty="0">
                <a:solidFill>
                  <a:schemeClr val="tx1"/>
                </a:solidFill>
                <a:latin typeface="Arial" panose="020B0604020202020204" pitchFamily="34" charset="0"/>
                <a:cs typeface="Arial" panose="020B0604020202020204" pitchFamily="34" charset="0"/>
              </a:rPr>
              <a:t>TAM GIÁC ĐỀU</a:t>
            </a:r>
          </a:p>
          <a:p>
            <a:pPr algn="ctr"/>
            <a:r>
              <a:rPr lang="en-US" sz="1300" dirty="0">
                <a:solidFill>
                  <a:schemeClr val="tx1"/>
                </a:solidFill>
                <a:latin typeface="Arial" panose="020B0604020202020204" pitchFamily="34" charset="0"/>
                <a:cs typeface="Arial" panose="020B0604020202020204" pitchFamily="34" charset="0"/>
              </a:rPr>
              <a:t>(Lớp 6)</a:t>
            </a:r>
            <a:endParaRPr lang="en-US" sz="1300" dirty="0">
              <a:solidFill>
                <a:srgbClr val="FFFF00"/>
              </a:solidFill>
              <a:latin typeface="Arial" panose="020B0604020202020204" pitchFamily="34" charset="0"/>
              <a:cs typeface="Arial" panose="020B0604020202020204" pitchFamily="34" charset="0"/>
            </a:endParaRPr>
          </a:p>
        </p:txBody>
      </p:sp>
      <p:pic>
        <p:nvPicPr>
          <p:cNvPr id="31" name="Picture 6" descr="Cove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838683">
            <a:off x="11536472" y="1430772"/>
            <a:ext cx="1321009" cy="77689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10" descr="Cove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548493" y="1949503"/>
            <a:ext cx="1325614" cy="1019316"/>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9" descr="Cove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1373738">
            <a:off x="12737840" y="1714689"/>
            <a:ext cx="1250708" cy="51835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8" descr="Cove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723581" y="1743597"/>
            <a:ext cx="1435214" cy="111257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7" descr="Cove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1258276">
            <a:off x="12804588" y="1236563"/>
            <a:ext cx="1005770" cy="813290"/>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3"/>
          <p:cNvPicPr>
            <a:picLocks noChangeAspect="1"/>
          </p:cNvPicPr>
          <p:nvPr/>
        </p:nvPicPr>
        <p:blipFill>
          <a:blip r:embed="rId13">
            <a:clrChange>
              <a:clrFrom>
                <a:srgbClr val="F3F3F1"/>
              </a:clrFrom>
              <a:clrTo>
                <a:srgbClr val="F3F3F1">
                  <a:alpha val="0"/>
                </a:srgbClr>
              </a:clrTo>
            </a:clrChange>
          </a:blip>
          <a:stretch>
            <a:fillRect/>
          </a:stretch>
        </p:blipFill>
        <p:spPr>
          <a:xfrm>
            <a:off x="13763094" y="1952424"/>
            <a:ext cx="694232" cy="518821"/>
          </a:xfrm>
          <a:prstGeom prst="rect">
            <a:avLst/>
          </a:prstGeom>
        </p:spPr>
      </p:pic>
      <p:pic>
        <p:nvPicPr>
          <p:cNvPr id="47" name="Picture 12" descr="Cô gái gốc Việt và bí mật 1000 năm của Kim tự tháp Kheops - BBC News Tiếng  Việt"/>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3754703" y="2585182"/>
            <a:ext cx="729457" cy="582736"/>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descr="C:\Users\Admin\Desktop\1.jpg"/>
          <p:cNvPicPr>
            <a:picLocks noChangeAspect="1" noChangeArrowheads="1"/>
          </p:cNvPicPr>
          <p:nvPr/>
        </p:nvPicPr>
        <p:blipFill>
          <a:blip r:embed="rId15">
            <a:clrChange>
              <a:clrFrom>
                <a:srgbClr val="FFFFFF"/>
              </a:clrFrom>
              <a:clrTo>
                <a:srgbClr val="FFFFFF">
                  <a:alpha val="0"/>
                </a:srgbClr>
              </a:clrTo>
            </a:clrChange>
          </a:blip>
          <a:srcRect/>
          <a:stretch>
            <a:fillRect/>
          </a:stretch>
        </p:blipFill>
        <p:spPr bwMode="auto">
          <a:xfrm>
            <a:off x="13777489" y="1278296"/>
            <a:ext cx="632677" cy="632677"/>
          </a:xfrm>
          <a:prstGeom prst="rect">
            <a:avLst/>
          </a:prstGeom>
          <a:noFill/>
        </p:spPr>
      </p:pic>
      <p:pic>
        <p:nvPicPr>
          <p:cNvPr id="50" name="Picture 49"/>
          <p:cNvPicPr>
            <a:picLocks noChangeAspect="1"/>
          </p:cNvPicPr>
          <p:nvPr/>
        </p:nvPicPr>
        <p:blipFill>
          <a:blip r:embed="rId16"/>
          <a:stretch>
            <a:fillRect/>
          </a:stretch>
        </p:blipFill>
        <p:spPr>
          <a:xfrm>
            <a:off x="4097849" y="2277521"/>
            <a:ext cx="5203506" cy="2766874"/>
          </a:xfrm>
          <a:prstGeom prst="rect">
            <a:avLst/>
          </a:prstGeom>
        </p:spPr>
      </p:pic>
      <p:pic>
        <p:nvPicPr>
          <p:cNvPr id="51" name="Picture 14" descr="Cove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1201592" y="6146676"/>
            <a:ext cx="1602106" cy="657226"/>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13" descr="Cove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1165398" y="5907576"/>
            <a:ext cx="1638300" cy="440056"/>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12" descr="Cove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9778153" y="6008965"/>
            <a:ext cx="1508760" cy="440054"/>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86"/>
          <p:cNvPicPr>
            <a:picLocks noChangeAspect="1"/>
          </p:cNvPicPr>
          <p:nvPr/>
        </p:nvPicPr>
        <p:blipFill>
          <a:blip r:embed="rId20"/>
          <a:stretch>
            <a:fillRect/>
          </a:stretch>
        </p:blipFill>
        <p:spPr>
          <a:xfrm>
            <a:off x="12803698" y="5438199"/>
            <a:ext cx="1943912" cy="1446551"/>
          </a:xfrm>
          <a:prstGeom prst="rect">
            <a:avLst/>
          </a:prstGeom>
        </p:spPr>
      </p:pic>
      <p:pic>
        <p:nvPicPr>
          <p:cNvPr id="6" name="Picture 5"/>
          <p:cNvPicPr>
            <a:picLocks noChangeAspect="1"/>
          </p:cNvPicPr>
          <p:nvPr/>
        </p:nvPicPr>
        <p:blipFill>
          <a:blip r:embed="rId21"/>
          <a:stretch>
            <a:fillRect/>
          </a:stretch>
        </p:blipFill>
        <p:spPr>
          <a:xfrm>
            <a:off x="10039596" y="6846469"/>
            <a:ext cx="2892156" cy="1112368"/>
          </a:xfrm>
          <a:prstGeom prst="rect">
            <a:avLst/>
          </a:prstGeom>
          <a:effectLst>
            <a:innerShdw blurRad="114300">
              <a:srgbClr val="92D050"/>
            </a:innerShdw>
          </a:effectLst>
        </p:spPr>
      </p:pic>
      <p:pic>
        <p:nvPicPr>
          <p:cNvPr id="88" name="Picture 19" descr="Cove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4682" y="6165424"/>
            <a:ext cx="3818040" cy="488551"/>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16" descr="Cove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15141" y="5529628"/>
            <a:ext cx="3504313" cy="864626"/>
          </a:xfrm>
          <a:prstGeom prst="rect">
            <a:avLst/>
          </a:prstGeom>
          <a:noFill/>
          <a:extLst>
            <a:ext uri="{909E8E84-426E-40DD-AFC4-6F175D3DCCD1}">
              <a14:hiddenFill xmlns:a14="http://schemas.microsoft.com/office/drawing/2010/main">
                <a:solidFill>
                  <a:srgbClr val="FFFFFF"/>
                </a:solidFill>
              </a14:hiddenFill>
            </a:ext>
          </a:extLst>
        </p:spPr>
      </p:pic>
      <p:pic>
        <p:nvPicPr>
          <p:cNvPr id="92" name="Picture 24" descr="Cover"/>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399520" y="1716122"/>
            <a:ext cx="1392556" cy="222884"/>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3" descr="Cover"/>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8150" y="1396081"/>
            <a:ext cx="1811656" cy="434340"/>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22" descr="Cover"/>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1708256" y="1588486"/>
            <a:ext cx="1198244" cy="241936"/>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21" descr="Cover"/>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1371070" y="948405"/>
            <a:ext cx="1554480" cy="763906"/>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20" descr="Cover"/>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93387" y="865922"/>
            <a:ext cx="1485978" cy="488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1433851"/>
      </p:ext>
    </p:extLst>
  </p:cSld>
  <p:clrMapOvr>
    <a:masterClrMapping/>
  </p:clrMapOvr>
  <mc:AlternateContent xmlns:mc="http://schemas.openxmlformats.org/markup-compatibility/2006" xmlns:p14="http://schemas.microsoft.com/office/powerpoint/2010/main">
    <mc:Choice Requires="p14">
      <p:transition spd="slow" p14:dur="2000" advClick="0">
        <p:randomBar dir="vert"/>
      </p:transition>
    </mc:Choice>
    <mc:Fallback xmlns="">
      <p:transition spd="slow" advClick="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5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left)">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left)">
                                      <p:cBhvr>
                                        <p:cTn id="17" dur="500"/>
                                        <p:tgtEl>
                                          <p:spTgt spid="40"/>
                                        </p:tgtEl>
                                      </p:cBhvr>
                                    </p:animEffect>
                                  </p:childTnLst>
                                </p:cTn>
                              </p:par>
                              <p:par>
                                <p:cTn id="18" presetID="45" presetClass="entr" presetSubtype="0" fill="hold" nodeType="withEffect">
                                  <p:stCondLst>
                                    <p:cond delay="0"/>
                                  </p:stCondLst>
                                  <p:childTnLst>
                                    <p:set>
                                      <p:cBhvr>
                                        <p:cTn id="19" dur="1" fill="hold">
                                          <p:stCondLst>
                                            <p:cond delay="0"/>
                                          </p:stCondLst>
                                        </p:cTn>
                                        <p:tgtEl>
                                          <p:spTgt spid="48"/>
                                        </p:tgtEl>
                                        <p:attrNameLst>
                                          <p:attrName>style.visibility</p:attrName>
                                        </p:attrNameLst>
                                      </p:cBhvr>
                                      <p:to>
                                        <p:strVal val="visible"/>
                                      </p:to>
                                    </p:set>
                                    <p:animEffect transition="in" filter="fade">
                                      <p:cBhvr>
                                        <p:cTn id="20" dur="2000"/>
                                        <p:tgtEl>
                                          <p:spTgt spid="48"/>
                                        </p:tgtEl>
                                      </p:cBhvr>
                                    </p:animEffect>
                                    <p:anim calcmode="lin" valueType="num">
                                      <p:cBhvr>
                                        <p:cTn id="21" dur="2000" fill="hold"/>
                                        <p:tgtEl>
                                          <p:spTgt spid="48"/>
                                        </p:tgtEl>
                                        <p:attrNameLst>
                                          <p:attrName>ppt_w</p:attrName>
                                        </p:attrNameLst>
                                      </p:cBhvr>
                                      <p:tavLst>
                                        <p:tav tm="0" fmla="#ppt_w*sin(2.5*pi*$)">
                                          <p:val>
                                            <p:fltVal val="0"/>
                                          </p:val>
                                        </p:tav>
                                        <p:tav tm="100000">
                                          <p:val>
                                            <p:fltVal val="1"/>
                                          </p:val>
                                        </p:tav>
                                      </p:tavLst>
                                    </p:anim>
                                    <p:anim calcmode="lin" valueType="num">
                                      <p:cBhvr>
                                        <p:cTn id="22" dur="2000" fill="hold"/>
                                        <p:tgtEl>
                                          <p:spTgt spid="48"/>
                                        </p:tgtEl>
                                        <p:attrNameLst>
                                          <p:attrName>ppt_h</p:attrName>
                                        </p:attrNameLst>
                                      </p:cBhvr>
                                      <p:tavLst>
                                        <p:tav tm="0">
                                          <p:val>
                                            <p:strVal val="#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left)">
                                      <p:cBhvr>
                                        <p:cTn id="27" dur="500"/>
                                        <p:tgtEl>
                                          <p:spTgt spid="36"/>
                                        </p:tgtEl>
                                      </p:cBhvr>
                                    </p:animEffect>
                                  </p:childTnLst>
                                </p:cTn>
                              </p:par>
                              <p:par>
                                <p:cTn id="28" presetID="22" presetClass="entr" presetSubtype="4" fill="hold" nodeType="with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wipe(down)">
                                      <p:cBhvr>
                                        <p:cTn id="30" dur="500"/>
                                        <p:tgtEl>
                                          <p:spTgt spid="44"/>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left)">
                                      <p:cBhvr>
                                        <p:cTn id="35" dur="500"/>
                                        <p:tgtEl>
                                          <p:spTgt spid="37"/>
                                        </p:tgtEl>
                                      </p:cBhvr>
                                    </p:animEffect>
                                  </p:childTnLst>
                                </p:cTn>
                              </p:par>
                              <p:par>
                                <p:cTn id="36" presetID="31" presetClass="entr" presetSubtype="0"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1000" fill="hold"/>
                                        <p:tgtEl>
                                          <p:spTgt spid="47"/>
                                        </p:tgtEl>
                                        <p:attrNameLst>
                                          <p:attrName>ppt_w</p:attrName>
                                        </p:attrNameLst>
                                      </p:cBhvr>
                                      <p:tavLst>
                                        <p:tav tm="0">
                                          <p:val>
                                            <p:fltVal val="0"/>
                                          </p:val>
                                        </p:tav>
                                        <p:tav tm="100000">
                                          <p:val>
                                            <p:strVal val="#ppt_w"/>
                                          </p:val>
                                        </p:tav>
                                      </p:tavLst>
                                    </p:anim>
                                    <p:anim calcmode="lin" valueType="num">
                                      <p:cBhvr>
                                        <p:cTn id="39" dur="1000" fill="hold"/>
                                        <p:tgtEl>
                                          <p:spTgt spid="47"/>
                                        </p:tgtEl>
                                        <p:attrNameLst>
                                          <p:attrName>ppt_h</p:attrName>
                                        </p:attrNameLst>
                                      </p:cBhvr>
                                      <p:tavLst>
                                        <p:tav tm="0">
                                          <p:val>
                                            <p:fltVal val="0"/>
                                          </p:val>
                                        </p:tav>
                                        <p:tav tm="100000">
                                          <p:val>
                                            <p:strVal val="#ppt_h"/>
                                          </p:val>
                                        </p:tav>
                                      </p:tavLst>
                                    </p:anim>
                                    <p:anim calcmode="lin" valueType="num">
                                      <p:cBhvr>
                                        <p:cTn id="40" dur="1000" fill="hold"/>
                                        <p:tgtEl>
                                          <p:spTgt spid="47"/>
                                        </p:tgtEl>
                                        <p:attrNameLst>
                                          <p:attrName>style.rotation</p:attrName>
                                        </p:attrNameLst>
                                      </p:cBhvr>
                                      <p:tavLst>
                                        <p:tav tm="0">
                                          <p:val>
                                            <p:fltVal val="90"/>
                                          </p:val>
                                        </p:tav>
                                        <p:tav tm="100000">
                                          <p:val>
                                            <p:fltVal val="0"/>
                                          </p:val>
                                        </p:tav>
                                      </p:tavLst>
                                    </p:anim>
                                    <p:animEffect transition="in" filter="fade">
                                      <p:cBhvr>
                                        <p:cTn id="41" dur="1000"/>
                                        <p:tgtEl>
                                          <p:spTgt spid="47"/>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ipe(left)">
                                      <p:cBhvr>
                                        <p:cTn id="46" dur="500"/>
                                        <p:tgtEl>
                                          <p:spTgt spid="34"/>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65"/>
                                        </p:tgtEl>
                                        <p:attrNameLst>
                                          <p:attrName>style.visibility</p:attrName>
                                        </p:attrNameLst>
                                      </p:cBhvr>
                                      <p:to>
                                        <p:strVal val="visible"/>
                                      </p:to>
                                    </p:set>
                                    <p:anim calcmode="lin" valueType="num">
                                      <p:cBhvr additive="base">
                                        <p:cTn id="51" dur="500" fill="hold"/>
                                        <p:tgtEl>
                                          <p:spTgt spid="65"/>
                                        </p:tgtEl>
                                        <p:attrNameLst>
                                          <p:attrName>ppt_x</p:attrName>
                                        </p:attrNameLst>
                                      </p:cBhvr>
                                      <p:tavLst>
                                        <p:tav tm="0">
                                          <p:val>
                                            <p:strVal val="#ppt_x"/>
                                          </p:val>
                                        </p:tav>
                                        <p:tav tm="100000">
                                          <p:val>
                                            <p:strVal val="#ppt_x"/>
                                          </p:val>
                                        </p:tav>
                                      </p:tavLst>
                                    </p:anim>
                                    <p:anim calcmode="lin" valueType="num">
                                      <p:cBhvr additive="base">
                                        <p:cTn id="52"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64"/>
                                        </p:tgtEl>
                                        <p:attrNameLst>
                                          <p:attrName>style.visibility</p:attrName>
                                        </p:attrNameLst>
                                      </p:cBhvr>
                                      <p:to>
                                        <p:strVal val="visible"/>
                                      </p:to>
                                    </p:set>
                                    <p:anim calcmode="lin" valueType="num">
                                      <p:cBhvr additive="base">
                                        <p:cTn id="57" dur="500" fill="hold"/>
                                        <p:tgtEl>
                                          <p:spTgt spid="64"/>
                                        </p:tgtEl>
                                        <p:attrNameLst>
                                          <p:attrName>ppt_x</p:attrName>
                                        </p:attrNameLst>
                                      </p:cBhvr>
                                      <p:tavLst>
                                        <p:tav tm="0">
                                          <p:val>
                                            <p:strVal val="#ppt_x"/>
                                          </p:val>
                                        </p:tav>
                                        <p:tav tm="100000">
                                          <p:val>
                                            <p:strVal val="#ppt_x"/>
                                          </p:val>
                                        </p:tav>
                                      </p:tavLst>
                                    </p:anim>
                                    <p:anim calcmode="lin" valueType="num">
                                      <p:cBhvr additive="base">
                                        <p:cTn id="58"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71"/>
                                        </p:tgtEl>
                                        <p:attrNameLst>
                                          <p:attrName>style.visibility</p:attrName>
                                        </p:attrNameLst>
                                      </p:cBhvr>
                                      <p:to>
                                        <p:strVal val="visible"/>
                                      </p:to>
                                    </p:set>
                                    <p:anim calcmode="lin" valueType="num">
                                      <p:cBhvr additive="base">
                                        <p:cTn id="63" dur="500" fill="hold"/>
                                        <p:tgtEl>
                                          <p:spTgt spid="71"/>
                                        </p:tgtEl>
                                        <p:attrNameLst>
                                          <p:attrName>ppt_x</p:attrName>
                                        </p:attrNameLst>
                                      </p:cBhvr>
                                      <p:tavLst>
                                        <p:tav tm="0">
                                          <p:val>
                                            <p:strVal val="#ppt_x"/>
                                          </p:val>
                                        </p:tav>
                                        <p:tav tm="100000">
                                          <p:val>
                                            <p:strVal val="#ppt_x"/>
                                          </p:val>
                                        </p:tav>
                                      </p:tavLst>
                                    </p:anim>
                                    <p:anim calcmode="lin" valueType="num">
                                      <p:cBhvr additive="base">
                                        <p:cTn id="64"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54"/>
                                        </p:tgtEl>
                                        <p:attrNameLst>
                                          <p:attrName>style.visibility</p:attrName>
                                        </p:attrNameLst>
                                      </p:cBhvr>
                                      <p:to>
                                        <p:strVal val="visible"/>
                                      </p:to>
                                    </p:set>
                                    <p:animEffect transition="in" filter="wipe(left)">
                                      <p:cBhvr>
                                        <p:cTn id="69" dur="500"/>
                                        <p:tgtEl>
                                          <p:spTgt spid="54"/>
                                        </p:tgtEl>
                                      </p:cBhvr>
                                    </p:animEffect>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nodeType="clickEffect">
                                  <p:stCondLst>
                                    <p:cond delay="0"/>
                                  </p:stCondLst>
                                  <p:childTnLst>
                                    <p:set>
                                      <p:cBhvr>
                                        <p:cTn id="73" dur="1" fill="hold">
                                          <p:stCondLst>
                                            <p:cond delay="0"/>
                                          </p:stCondLst>
                                        </p:cTn>
                                        <p:tgtEl>
                                          <p:spTgt spid="6"/>
                                        </p:tgtEl>
                                        <p:attrNameLst>
                                          <p:attrName>style.visibility</p:attrName>
                                        </p:attrNameLst>
                                      </p:cBhvr>
                                      <p:to>
                                        <p:strVal val="visible"/>
                                      </p:to>
                                    </p:set>
                                    <p:anim calcmode="lin" valueType="num">
                                      <p:cBhvr additive="base">
                                        <p:cTn id="74" dur="500" fill="hold"/>
                                        <p:tgtEl>
                                          <p:spTgt spid="6"/>
                                        </p:tgtEl>
                                        <p:attrNameLst>
                                          <p:attrName>ppt_x</p:attrName>
                                        </p:attrNameLst>
                                      </p:cBhvr>
                                      <p:tavLst>
                                        <p:tav tm="0">
                                          <p:val>
                                            <p:strVal val="#ppt_x"/>
                                          </p:val>
                                        </p:tav>
                                        <p:tav tm="100000">
                                          <p:val>
                                            <p:strVal val="#ppt_x"/>
                                          </p:val>
                                        </p:tav>
                                      </p:tavLst>
                                    </p:anim>
                                    <p:anim calcmode="lin" valueType="num">
                                      <p:cBhvr additive="base">
                                        <p:cTn id="7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6" presetClass="entr" presetSubtype="16" fill="hold" nodeType="clickEffect">
                                  <p:stCondLst>
                                    <p:cond delay="0"/>
                                  </p:stCondLst>
                                  <p:childTnLst>
                                    <p:set>
                                      <p:cBhvr>
                                        <p:cTn id="79" dur="1" fill="hold">
                                          <p:stCondLst>
                                            <p:cond delay="0"/>
                                          </p:stCondLst>
                                        </p:cTn>
                                        <p:tgtEl>
                                          <p:spTgt spid="87"/>
                                        </p:tgtEl>
                                        <p:attrNameLst>
                                          <p:attrName>style.visibility</p:attrName>
                                        </p:attrNameLst>
                                      </p:cBhvr>
                                      <p:to>
                                        <p:strVal val="visible"/>
                                      </p:to>
                                    </p:set>
                                    <p:animEffect transition="in" filter="circle(in)">
                                      <p:cBhvr>
                                        <p:cTn id="80" dur="2000"/>
                                        <p:tgtEl>
                                          <p:spTgt spid="87"/>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nodeType="clickEffect">
                                  <p:stCondLst>
                                    <p:cond delay="0"/>
                                  </p:stCondLst>
                                  <p:childTnLst>
                                    <p:set>
                                      <p:cBhvr>
                                        <p:cTn id="84" dur="1" fill="hold">
                                          <p:stCondLst>
                                            <p:cond delay="0"/>
                                          </p:stCondLst>
                                        </p:cTn>
                                        <p:tgtEl>
                                          <p:spTgt spid="53"/>
                                        </p:tgtEl>
                                        <p:attrNameLst>
                                          <p:attrName>style.visibility</p:attrName>
                                        </p:attrNameLst>
                                      </p:cBhvr>
                                      <p:to>
                                        <p:strVal val="visible"/>
                                      </p:to>
                                    </p:set>
                                    <p:animEffect transition="in" filter="wipe(left)">
                                      <p:cBhvr>
                                        <p:cTn id="85" dur="500"/>
                                        <p:tgtEl>
                                          <p:spTgt spid="53"/>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8" fill="hold" nodeType="clickEffect">
                                  <p:stCondLst>
                                    <p:cond delay="0"/>
                                  </p:stCondLst>
                                  <p:childTnLst>
                                    <p:set>
                                      <p:cBhvr>
                                        <p:cTn id="89" dur="1" fill="hold">
                                          <p:stCondLst>
                                            <p:cond delay="0"/>
                                          </p:stCondLst>
                                        </p:cTn>
                                        <p:tgtEl>
                                          <p:spTgt spid="52"/>
                                        </p:tgtEl>
                                        <p:attrNameLst>
                                          <p:attrName>style.visibility</p:attrName>
                                        </p:attrNameLst>
                                      </p:cBhvr>
                                      <p:to>
                                        <p:strVal val="visible"/>
                                      </p:to>
                                    </p:set>
                                    <p:animEffect transition="in" filter="wipe(left)">
                                      <p:cBhvr>
                                        <p:cTn id="90" dur="500"/>
                                        <p:tgtEl>
                                          <p:spTgt spid="52"/>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8" fill="hold" nodeType="clickEffect">
                                  <p:stCondLst>
                                    <p:cond delay="0"/>
                                  </p:stCondLst>
                                  <p:childTnLst>
                                    <p:set>
                                      <p:cBhvr>
                                        <p:cTn id="94" dur="1" fill="hold">
                                          <p:stCondLst>
                                            <p:cond delay="0"/>
                                          </p:stCondLst>
                                        </p:cTn>
                                        <p:tgtEl>
                                          <p:spTgt spid="51"/>
                                        </p:tgtEl>
                                        <p:attrNameLst>
                                          <p:attrName>style.visibility</p:attrName>
                                        </p:attrNameLst>
                                      </p:cBhvr>
                                      <p:to>
                                        <p:strVal val="visible"/>
                                      </p:to>
                                    </p:set>
                                    <p:animEffect transition="in" filter="wipe(left)">
                                      <p:cBhvr>
                                        <p:cTn id="95" dur="500"/>
                                        <p:tgtEl>
                                          <p:spTgt spid="51"/>
                                        </p:tgtEl>
                                      </p:cBhvr>
                                    </p:animEffect>
                                  </p:childTnLst>
                                </p:cTn>
                              </p:par>
                            </p:childTnLst>
                          </p:cTn>
                        </p:par>
                      </p:childTnLst>
                    </p:cTn>
                  </p:par>
                  <p:par>
                    <p:cTn id="96" fill="hold">
                      <p:stCondLst>
                        <p:cond delay="indefinite"/>
                      </p:stCondLst>
                      <p:childTnLst>
                        <p:par>
                          <p:cTn id="97" fill="hold">
                            <p:stCondLst>
                              <p:cond delay="0"/>
                            </p:stCondLst>
                            <p:childTnLst>
                              <p:par>
                                <p:cTn id="98" presetID="22" presetClass="entr" presetSubtype="2" fill="hold" nodeType="clickEffect">
                                  <p:stCondLst>
                                    <p:cond delay="0"/>
                                  </p:stCondLst>
                                  <p:childTnLst>
                                    <p:set>
                                      <p:cBhvr>
                                        <p:cTn id="99" dur="1" fill="hold">
                                          <p:stCondLst>
                                            <p:cond delay="0"/>
                                          </p:stCondLst>
                                        </p:cTn>
                                        <p:tgtEl>
                                          <p:spTgt spid="90"/>
                                        </p:tgtEl>
                                        <p:attrNameLst>
                                          <p:attrName>style.visibility</p:attrName>
                                        </p:attrNameLst>
                                      </p:cBhvr>
                                      <p:to>
                                        <p:strVal val="visible"/>
                                      </p:to>
                                    </p:set>
                                    <p:animEffect transition="in" filter="wipe(right)">
                                      <p:cBhvr>
                                        <p:cTn id="100" dur="500"/>
                                        <p:tgtEl>
                                          <p:spTgt spid="90"/>
                                        </p:tgtEl>
                                      </p:cBhvr>
                                    </p:animEffect>
                                  </p:childTnLst>
                                </p:cTn>
                              </p:par>
                            </p:childTnLst>
                          </p:cTn>
                        </p:par>
                      </p:childTnLst>
                    </p:cTn>
                  </p:par>
                  <p:par>
                    <p:cTn id="101" fill="hold">
                      <p:stCondLst>
                        <p:cond delay="indefinite"/>
                      </p:stCondLst>
                      <p:childTnLst>
                        <p:par>
                          <p:cTn id="102" fill="hold">
                            <p:stCondLst>
                              <p:cond delay="0"/>
                            </p:stCondLst>
                            <p:childTnLst>
                              <p:par>
                                <p:cTn id="103" presetID="22" presetClass="entr" presetSubtype="2" fill="hold" nodeType="clickEffect">
                                  <p:stCondLst>
                                    <p:cond delay="0"/>
                                  </p:stCondLst>
                                  <p:childTnLst>
                                    <p:set>
                                      <p:cBhvr>
                                        <p:cTn id="104" dur="1" fill="hold">
                                          <p:stCondLst>
                                            <p:cond delay="0"/>
                                          </p:stCondLst>
                                        </p:cTn>
                                        <p:tgtEl>
                                          <p:spTgt spid="89"/>
                                        </p:tgtEl>
                                        <p:attrNameLst>
                                          <p:attrName>style.visibility</p:attrName>
                                        </p:attrNameLst>
                                      </p:cBhvr>
                                      <p:to>
                                        <p:strVal val="visible"/>
                                      </p:to>
                                    </p:set>
                                    <p:animEffect transition="in" filter="wipe(right)">
                                      <p:cBhvr>
                                        <p:cTn id="105" dur="500"/>
                                        <p:tgtEl>
                                          <p:spTgt spid="89"/>
                                        </p:tgtEl>
                                      </p:cBhvr>
                                    </p:animEffect>
                                  </p:childTnLst>
                                </p:cTn>
                              </p:par>
                            </p:childTnLst>
                          </p:cTn>
                        </p:par>
                      </p:childTnLst>
                    </p:cTn>
                  </p:par>
                  <p:par>
                    <p:cTn id="106" fill="hold">
                      <p:stCondLst>
                        <p:cond delay="indefinite"/>
                      </p:stCondLst>
                      <p:childTnLst>
                        <p:par>
                          <p:cTn id="107" fill="hold">
                            <p:stCondLst>
                              <p:cond delay="0"/>
                            </p:stCondLst>
                            <p:childTnLst>
                              <p:par>
                                <p:cTn id="108" presetID="22" presetClass="entr" presetSubtype="2" fill="hold" nodeType="clickEffect">
                                  <p:stCondLst>
                                    <p:cond delay="0"/>
                                  </p:stCondLst>
                                  <p:childTnLst>
                                    <p:set>
                                      <p:cBhvr>
                                        <p:cTn id="109" dur="1" fill="hold">
                                          <p:stCondLst>
                                            <p:cond delay="0"/>
                                          </p:stCondLst>
                                        </p:cTn>
                                        <p:tgtEl>
                                          <p:spTgt spid="88"/>
                                        </p:tgtEl>
                                        <p:attrNameLst>
                                          <p:attrName>style.visibility</p:attrName>
                                        </p:attrNameLst>
                                      </p:cBhvr>
                                      <p:to>
                                        <p:strVal val="visible"/>
                                      </p:to>
                                    </p:set>
                                    <p:animEffect transition="in" filter="wipe(right)">
                                      <p:cBhvr>
                                        <p:cTn id="110" dur="500"/>
                                        <p:tgtEl>
                                          <p:spTgt spid="88"/>
                                        </p:tgtEl>
                                      </p:cBhvr>
                                    </p:animEffect>
                                  </p:childTnLst>
                                </p:cTn>
                              </p:par>
                            </p:childTnLst>
                          </p:cTn>
                        </p:par>
                      </p:childTnLst>
                    </p:cTn>
                  </p:par>
                  <p:par>
                    <p:cTn id="111" fill="hold">
                      <p:stCondLst>
                        <p:cond delay="indefinite"/>
                      </p:stCondLst>
                      <p:childTnLst>
                        <p:par>
                          <p:cTn id="112" fill="hold">
                            <p:stCondLst>
                              <p:cond delay="0"/>
                            </p:stCondLst>
                            <p:childTnLst>
                              <p:par>
                                <p:cTn id="113" presetID="22" presetClass="entr" presetSubtype="2" fill="hold" nodeType="clickEffect">
                                  <p:stCondLst>
                                    <p:cond delay="0"/>
                                  </p:stCondLst>
                                  <p:childTnLst>
                                    <p:set>
                                      <p:cBhvr>
                                        <p:cTn id="114" dur="1" fill="hold">
                                          <p:stCondLst>
                                            <p:cond delay="0"/>
                                          </p:stCondLst>
                                        </p:cTn>
                                        <p:tgtEl>
                                          <p:spTgt spid="96"/>
                                        </p:tgtEl>
                                        <p:attrNameLst>
                                          <p:attrName>style.visibility</p:attrName>
                                        </p:attrNameLst>
                                      </p:cBhvr>
                                      <p:to>
                                        <p:strVal val="visible"/>
                                      </p:to>
                                    </p:set>
                                    <p:animEffect transition="in" filter="wipe(right)">
                                      <p:cBhvr>
                                        <p:cTn id="115" dur="500"/>
                                        <p:tgtEl>
                                          <p:spTgt spid="96"/>
                                        </p:tgtEl>
                                      </p:cBhvr>
                                    </p:animEffect>
                                  </p:childTnLst>
                                </p:cTn>
                              </p:par>
                            </p:childTnLst>
                          </p:cTn>
                        </p:par>
                      </p:childTnLst>
                    </p:cTn>
                  </p:par>
                  <p:par>
                    <p:cTn id="116" fill="hold">
                      <p:stCondLst>
                        <p:cond delay="indefinite"/>
                      </p:stCondLst>
                      <p:childTnLst>
                        <p:par>
                          <p:cTn id="117" fill="hold">
                            <p:stCondLst>
                              <p:cond delay="0"/>
                            </p:stCondLst>
                            <p:childTnLst>
                              <p:par>
                                <p:cTn id="118" presetID="22" presetClass="entr" presetSubtype="2" fill="hold" nodeType="clickEffect">
                                  <p:stCondLst>
                                    <p:cond delay="0"/>
                                  </p:stCondLst>
                                  <p:childTnLst>
                                    <p:set>
                                      <p:cBhvr>
                                        <p:cTn id="119" dur="1" fill="hold">
                                          <p:stCondLst>
                                            <p:cond delay="0"/>
                                          </p:stCondLst>
                                        </p:cTn>
                                        <p:tgtEl>
                                          <p:spTgt spid="95"/>
                                        </p:tgtEl>
                                        <p:attrNameLst>
                                          <p:attrName>style.visibility</p:attrName>
                                        </p:attrNameLst>
                                      </p:cBhvr>
                                      <p:to>
                                        <p:strVal val="visible"/>
                                      </p:to>
                                    </p:set>
                                    <p:animEffect transition="in" filter="wipe(right)">
                                      <p:cBhvr>
                                        <p:cTn id="120" dur="500"/>
                                        <p:tgtEl>
                                          <p:spTgt spid="95"/>
                                        </p:tgtEl>
                                      </p:cBhvr>
                                    </p:animEffect>
                                  </p:childTnLst>
                                </p:cTn>
                              </p:par>
                            </p:childTnLst>
                          </p:cTn>
                        </p:par>
                      </p:childTnLst>
                    </p:cTn>
                  </p:par>
                  <p:par>
                    <p:cTn id="121" fill="hold">
                      <p:stCondLst>
                        <p:cond delay="indefinite"/>
                      </p:stCondLst>
                      <p:childTnLst>
                        <p:par>
                          <p:cTn id="122" fill="hold">
                            <p:stCondLst>
                              <p:cond delay="0"/>
                            </p:stCondLst>
                            <p:childTnLst>
                              <p:par>
                                <p:cTn id="123" presetID="22" presetClass="entr" presetSubtype="2" fill="hold" nodeType="clickEffect">
                                  <p:stCondLst>
                                    <p:cond delay="0"/>
                                  </p:stCondLst>
                                  <p:childTnLst>
                                    <p:set>
                                      <p:cBhvr>
                                        <p:cTn id="124" dur="1" fill="hold">
                                          <p:stCondLst>
                                            <p:cond delay="0"/>
                                          </p:stCondLst>
                                        </p:cTn>
                                        <p:tgtEl>
                                          <p:spTgt spid="97"/>
                                        </p:tgtEl>
                                        <p:attrNameLst>
                                          <p:attrName>style.visibility</p:attrName>
                                        </p:attrNameLst>
                                      </p:cBhvr>
                                      <p:to>
                                        <p:strVal val="visible"/>
                                      </p:to>
                                    </p:set>
                                    <p:animEffect transition="in" filter="wipe(right)">
                                      <p:cBhvr>
                                        <p:cTn id="125" dur="500"/>
                                        <p:tgtEl>
                                          <p:spTgt spid="97"/>
                                        </p:tgtEl>
                                      </p:cBhvr>
                                    </p:animEffect>
                                  </p:childTnLst>
                                </p:cTn>
                              </p:par>
                            </p:childTnLst>
                          </p:cTn>
                        </p:par>
                      </p:childTnLst>
                    </p:cTn>
                  </p:par>
                  <p:par>
                    <p:cTn id="126" fill="hold">
                      <p:stCondLst>
                        <p:cond delay="indefinite"/>
                      </p:stCondLst>
                      <p:childTnLst>
                        <p:par>
                          <p:cTn id="127" fill="hold">
                            <p:stCondLst>
                              <p:cond delay="0"/>
                            </p:stCondLst>
                            <p:childTnLst>
                              <p:par>
                                <p:cTn id="128" presetID="22" presetClass="entr" presetSubtype="2" fill="hold" nodeType="clickEffect">
                                  <p:stCondLst>
                                    <p:cond delay="0"/>
                                  </p:stCondLst>
                                  <p:childTnLst>
                                    <p:set>
                                      <p:cBhvr>
                                        <p:cTn id="129" dur="1" fill="hold">
                                          <p:stCondLst>
                                            <p:cond delay="0"/>
                                          </p:stCondLst>
                                        </p:cTn>
                                        <p:tgtEl>
                                          <p:spTgt spid="94"/>
                                        </p:tgtEl>
                                        <p:attrNameLst>
                                          <p:attrName>style.visibility</p:attrName>
                                        </p:attrNameLst>
                                      </p:cBhvr>
                                      <p:to>
                                        <p:strVal val="visible"/>
                                      </p:to>
                                    </p:set>
                                    <p:animEffect transition="in" filter="wipe(right)">
                                      <p:cBhvr>
                                        <p:cTn id="130" dur="500"/>
                                        <p:tgtEl>
                                          <p:spTgt spid="94"/>
                                        </p:tgtEl>
                                      </p:cBhvr>
                                    </p:animEffect>
                                  </p:childTnLst>
                                </p:cTn>
                              </p:par>
                            </p:childTnLst>
                          </p:cTn>
                        </p:par>
                      </p:childTnLst>
                    </p:cTn>
                  </p:par>
                  <p:par>
                    <p:cTn id="131" fill="hold">
                      <p:stCondLst>
                        <p:cond delay="indefinite"/>
                      </p:stCondLst>
                      <p:childTnLst>
                        <p:par>
                          <p:cTn id="132" fill="hold">
                            <p:stCondLst>
                              <p:cond delay="0"/>
                            </p:stCondLst>
                            <p:childTnLst>
                              <p:par>
                                <p:cTn id="133" presetID="22" presetClass="entr" presetSubtype="2" fill="hold" nodeType="clickEffect">
                                  <p:stCondLst>
                                    <p:cond delay="0"/>
                                  </p:stCondLst>
                                  <p:childTnLst>
                                    <p:set>
                                      <p:cBhvr>
                                        <p:cTn id="134" dur="1" fill="hold">
                                          <p:stCondLst>
                                            <p:cond delay="0"/>
                                          </p:stCondLst>
                                        </p:cTn>
                                        <p:tgtEl>
                                          <p:spTgt spid="93"/>
                                        </p:tgtEl>
                                        <p:attrNameLst>
                                          <p:attrName>style.visibility</p:attrName>
                                        </p:attrNameLst>
                                      </p:cBhvr>
                                      <p:to>
                                        <p:strVal val="visible"/>
                                      </p:to>
                                    </p:set>
                                    <p:animEffect transition="in" filter="wipe(right)">
                                      <p:cBhvr>
                                        <p:cTn id="135" dur="500"/>
                                        <p:tgtEl>
                                          <p:spTgt spid="93"/>
                                        </p:tgtEl>
                                      </p:cBhvr>
                                    </p:animEffect>
                                  </p:childTnLst>
                                </p:cTn>
                              </p:par>
                            </p:childTnLst>
                          </p:cTn>
                        </p:par>
                      </p:childTnLst>
                    </p:cTn>
                  </p:par>
                  <p:par>
                    <p:cTn id="136" fill="hold">
                      <p:stCondLst>
                        <p:cond delay="indefinite"/>
                      </p:stCondLst>
                      <p:childTnLst>
                        <p:par>
                          <p:cTn id="137" fill="hold">
                            <p:stCondLst>
                              <p:cond delay="0"/>
                            </p:stCondLst>
                            <p:childTnLst>
                              <p:par>
                                <p:cTn id="138" presetID="22" presetClass="entr" presetSubtype="2" fill="hold" nodeType="clickEffect">
                                  <p:stCondLst>
                                    <p:cond delay="0"/>
                                  </p:stCondLst>
                                  <p:childTnLst>
                                    <p:set>
                                      <p:cBhvr>
                                        <p:cTn id="139" dur="1" fill="hold">
                                          <p:stCondLst>
                                            <p:cond delay="0"/>
                                          </p:stCondLst>
                                        </p:cTn>
                                        <p:tgtEl>
                                          <p:spTgt spid="92"/>
                                        </p:tgtEl>
                                        <p:attrNameLst>
                                          <p:attrName>style.visibility</p:attrName>
                                        </p:attrNameLst>
                                      </p:cBhvr>
                                      <p:to>
                                        <p:strVal val="visible"/>
                                      </p:to>
                                    </p:set>
                                    <p:animEffect transition="in" filter="wipe(right)">
                                      <p:cBhvr>
                                        <p:cTn id="140"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7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Triangle 1"/>
          <p:cNvSpPr/>
          <p:nvPr/>
        </p:nvSpPr>
        <p:spPr>
          <a:xfrm rot="20976578">
            <a:off x="1225683" y="3053848"/>
            <a:ext cx="2984500" cy="3009900"/>
          </a:xfrm>
          <a:prstGeom prst="rtTriangle">
            <a:avLst/>
          </a:prstGeom>
          <a:solidFill>
            <a:schemeClr val="accent6"/>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Triangle 5"/>
          <p:cNvSpPr/>
          <p:nvPr/>
        </p:nvSpPr>
        <p:spPr>
          <a:xfrm rot="10171868">
            <a:off x="5177085" y="2524001"/>
            <a:ext cx="2984500" cy="3009900"/>
          </a:xfrm>
          <a:prstGeom prst="rtTriangle">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Isosceles Triangle 4"/>
          <p:cNvSpPr/>
          <p:nvPr/>
        </p:nvSpPr>
        <p:spPr>
          <a:xfrm>
            <a:off x="10515600" y="2681725"/>
            <a:ext cx="2743200" cy="2743200"/>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2311400" y="6170828"/>
            <a:ext cx="811674" cy="646331"/>
          </a:xfrm>
          <a:prstGeom prst="rect">
            <a:avLst/>
          </a:prstGeom>
          <a:noFill/>
        </p:spPr>
        <p:txBody>
          <a:bodyPr wrap="square" rtlCol="0">
            <a:spAutoFit/>
          </a:bodyPr>
          <a:lstStyle/>
          <a:p>
            <a:pPr algn="l"/>
            <a:r>
              <a:rPr lang="en-US" sz="3600" smtClean="0">
                <a:solidFill>
                  <a:schemeClr val="accent1">
                    <a:lumMod val="50000"/>
                  </a:schemeClr>
                </a:solidFill>
                <a:latin typeface="Times New Roman" pitchFamily="18" charset="0"/>
                <a:cs typeface="Times New Roman" pitchFamily="18" charset="0"/>
              </a:rPr>
              <a:t>a)</a:t>
            </a:r>
          </a:p>
        </p:txBody>
      </p:sp>
      <p:sp>
        <p:nvSpPr>
          <p:cNvPr id="12" name="TextBox 11"/>
          <p:cNvSpPr txBox="1"/>
          <p:nvPr/>
        </p:nvSpPr>
        <p:spPr>
          <a:xfrm>
            <a:off x="7226863" y="6170825"/>
            <a:ext cx="811674" cy="646331"/>
          </a:xfrm>
          <a:prstGeom prst="rect">
            <a:avLst/>
          </a:prstGeom>
          <a:noFill/>
        </p:spPr>
        <p:txBody>
          <a:bodyPr wrap="square" rtlCol="0">
            <a:spAutoFit/>
          </a:bodyPr>
          <a:lstStyle/>
          <a:p>
            <a:pPr algn="l"/>
            <a:r>
              <a:rPr lang="en-US" sz="3600">
                <a:solidFill>
                  <a:schemeClr val="accent1">
                    <a:lumMod val="50000"/>
                  </a:schemeClr>
                </a:solidFill>
                <a:latin typeface="Times New Roman" pitchFamily="18" charset="0"/>
                <a:cs typeface="Times New Roman" pitchFamily="18" charset="0"/>
              </a:rPr>
              <a:t>b</a:t>
            </a:r>
            <a:r>
              <a:rPr lang="en-US" sz="3600" smtClean="0">
                <a:solidFill>
                  <a:schemeClr val="accent1">
                    <a:lumMod val="50000"/>
                  </a:schemeClr>
                </a:solidFill>
                <a:latin typeface="Times New Roman" pitchFamily="18" charset="0"/>
                <a:cs typeface="Times New Roman" pitchFamily="18" charset="0"/>
              </a:rPr>
              <a:t>)</a:t>
            </a:r>
          </a:p>
        </p:txBody>
      </p:sp>
      <p:sp>
        <p:nvSpPr>
          <p:cNvPr id="13" name="TextBox 12"/>
          <p:cNvSpPr txBox="1"/>
          <p:nvPr/>
        </p:nvSpPr>
        <p:spPr>
          <a:xfrm>
            <a:off x="11733674" y="6170827"/>
            <a:ext cx="811674" cy="646331"/>
          </a:xfrm>
          <a:prstGeom prst="rect">
            <a:avLst/>
          </a:prstGeom>
          <a:noFill/>
        </p:spPr>
        <p:txBody>
          <a:bodyPr wrap="square" rtlCol="0">
            <a:spAutoFit/>
          </a:bodyPr>
          <a:lstStyle/>
          <a:p>
            <a:pPr algn="l"/>
            <a:r>
              <a:rPr lang="en-US" sz="3600">
                <a:solidFill>
                  <a:schemeClr val="accent1">
                    <a:lumMod val="50000"/>
                  </a:schemeClr>
                </a:solidFill>
                <a:latin typeface="Times New Roman" pitchFamily="18" charset="0"/>
                <a:cs typeface="Times New Roman" pitchFamily="18" charset="0"/>
              </a:rPr>
              <a:t>c</a:t>
            </a:r>
            <a:r>
              <a:rPr lang="en-US" sz="3600" smtClean="0">
                <a:solidFill>
                  <a:schemeClr val="accent1">
                    <a:lumMod val="50000"/>
                  </a:schemeClr>
                </a:solidFill>
                <a:latin typeface="Times New Roman" pitchFamily="18" charset="0"/>
                <a:cs typeface="Times New Roman" pitchFamily="18" charset="0"/>
              </a:rPr>
              <a:t>)</a:t>
            </a:r>
          </a:p>
        </p:txBody>
      </p:sp>
      <p:sp>
        <p:nvSpPr>
          <p:cNvPr id="9" name="Rectangle 8"/>
          <p:cNvSpPr/>
          <p:nvPr/>
        </p:nvSpPr>
        <p:spPr>
          <a:xfrm>
            <a:off x="1980637" y="1207869"/>
            <a:ext cx="11040236" cy="1077218"/>
          </a:xfrm>
          <a:prstGeom prst="rect">
            <a:avLst/>
          </a:prstGeom>
        </p:spPr>
        <p:txBody>
          <a:bodyPr wrap="square">
            <a:spAutoFit/>
          </a:bodyPr>
          <a:lstStyle/>
          <a:p>
            <a:r>
              <a:rPr lang="en-US" sz="3200" b="1" dirty="0" smtClean="0">
                <a:solidFill>
                  <a:srgbClr val="FF0000"/>
                </a:solidFill>
                <a:latin typeface="Times New Roman" pitchFamily="18" charset="0"/>
                <a:cs typeface="Times New Roman" pitchFamily="18" charset="0"/>
              </a:rPr>
              <a:t>(</a:t>
            </a:r>
            <a:r>
              <a:rPr lang="en-US" sz="3200" b="1" dirty="0" err="1" smtClean="0">
                <a:solidFill>
                  <a:srgbClr val="FF0000"/>
                </a:solidFill>
                <a:latin typeface="Times New Roman" pitchFamily="18" charset="0"/>
                <a:cs typeface="Times New Roman" pitchFamily="18" charset="0"/>
              </a:rPr>
              <a:t>Tiết</a:t>
            </a:r>
            <a:r>
              <a:rPr lang="en-US" sz="3200" b="1" dirty="0" smtClean="0">
                <a:solidFill>
                  <a:srgbClr val="FF0000"/>
                </a:solidFill>
                <a:latin typeface="Times New Roman" pitchFamily="18" charset="0"/>
                <a:cs typeface="Times New Roman" pitchFamily="18" charset="0"/>
              </a:rPr>
              <a:t> 2)</a:t>
            </a:r>
            <a:r>
              <a:rPr lang="en-US" sz="3200" dirty="0" err="1" smtClean="0">
                <a:solidFill>
                  <a:schemeClr val="accent1">
                    <a:lumMod val="50000"/>
                  </a:schemeClr>
                </a:solidFill>
                <a:latin typeface="Times New Roman" pitchFamily="18" charset="0"/>
                <a:cs typeface="Times New Roman" pitchFamily="18" charset="0"/>
              </a:rPr>
              <a:t>Quan</a:t>
            </a:r>
            <a:r>
              <a:rPr lang="en-US" sz="3200" dirty="0" smtClean="0">
                <a:solidFill>
                  <a:schemeClr val="accent1">
                    <a:lumMod val="50000"/>
                  </a:schemeClr>
                </a:solidFill>
                <a:latin typeface="Times New Roman" pitchFamily="18" charset="0"/>
                <a:cs typeface="Times New Roman" pitchFamily="18" charset="0"/>
              </a:rPr>
              <a:t> </a:t>
            </a:r>
            <a:r>
              <a:rPr lang="en-US" sz="3200" dirty="0" err="1">
                <a:solidFill>
                  <a:schemeClr val="accent1">
                    <a:lumMod val="50000"/>
                  </a:schemeClr>
                </a:solidFill>
                <a:latin typeface="Times New Roman" pitchFamily="18" charset="0"/>
                <a:cs typeface="Times New Roman" pitchFamily="18" charset="0"/>
              </a:rPr>
              <a:t>sát</a:t>
            </a:r>
            <a:r>
              <a:rPr lang="en-US" sz="3200" dirty="0">
                <a:solidFill>
                  <a:schemeClr val="accent1">
                    <a:lumMod val="50000"/>
                  </a:schemeClr>
                </a:solidFill>
                <a:latin typeface="Times New Roman" pitchFamily="18" charset="0"/>
                <a:cs typeface="Times New Roman" pitchFamily="18" charset="0"/>
              </a:rPr>
              <a:t> </a:t>
            </a:r>
            <a:r>
              <a:rPr lang="en-US" sz="3200" dirty="0" err="1" smtClean="0">
                <a:solidFill>
                  <a:schemeClr val="accent1">
                    <a:lumMod val="50000"/>
                  </a:schemeClr>
                </a:solidFill>
                <a:latin typeface="Times New Roman" pitchFamily="18" charset="0"/>
                <a:cs typeface="Times New Roman" pitchFamily="18" charset="0"/>
              </a:rPr>
              <a:t>các</a:t>
            </a:r>
            <a:r>
              <a:rPr lang="en-US" sz="3200" dirty="0" smtClean="0">
                <a:solidFill>
                  <a:schemeClr val="accent1">
                    <a:lumMod val="50000"/>
                  </a:schemeClr>
                </a:solidFill>
                <a:latin typeface="Times New Roman" pitchFamily="18" charset="0"/>
                <a:cs typeface="Times New Roman" pitchFamily="18" charset="0"/>
              </a:rPr>
              <a:t> </a:t>
            </a:r>
            <a:r>
              <a:rPr lang="en-US" sz="3200" dirty="0" err="1" smtClean="0">
                <a:solidFill>
                  <a:schemeClr val="accent1">
                    <a:lumMod val="50000"/>
                  </a:schemeClr>
                </a:solidFill>
                <a:latin typeface="Times New Roman" pitchFamily="18" charset="0"/>
                <a:cs typeface="Times New Roman" pitchFamily="18" charset="0"/>
              </a:rPr>
              <a:t>hình</a:t>
            </a:r>
            <a:r>
              <a:rPr lang="en-US" sz="3200" dirty="0" smtClean="0">
                <a:solidFill>
                  <a:schemeClr val="accent1">
                    <a:lumMod val="50000"/>
                  </a:schemeClr>
                </a:solidFill>
                <a:latin typeface="Times New Roman" pitchFamily="18" charset="0"/>
                <a:cs typeface="Times New Roman" pitchFamily="18" charset="0"/>
              </a:rPr>
              <a:t> </a:t>
            </a:r>
            <a:r>
              <a:rPr lang="en-US" sz="3200" dirty="0" err="1">
                <a:solidFill>
                  <a:schemeClr val="accent1">
                    <a:lumMod val="50000"/>
                  </a:schemeClr>
                </a:solidFill>
                <a:latin typeface="Times New Roman" pitchFamily="18" charset="0"/>
                <a:cs typeface="Times New Roman" pitchFamily="18" charset="0"/>
              </a:rPr>
              <a:t>sau</a:t>
            </a:r>
            <a:r>
              <a:rPr lang="en-US" sz="3200" dirty="0">
                <a:solidFill>
                  <a:schemeClr val="accent1">
                    <a:lumMod val="50000"/>
                  </a:schemeClr>
                </a:solidFill>
                <a:latin typeface="Times New Roman" pitchFamily="18" charset="0"/>
                <a:cs typeface="Times New Roman" pitchFamily="18" charset="0"/>
              </a:rPr>
              <a:t> </a:t>
            </a:r>
            <a:r>
              <a:rPr lang="en-US" sz="3200" dirty="0" err="1">
                <a:solidFill>
                  <a:schemeClr val="accent1">
                    <a:lumMod val="50000"/>
                  </a:schemeClr>
                </a:solidFill>
                <a:latin typeface="Times New Roman" pitchFamily="18" charset="0"/>
                <a:cs typeface="Times New Roman" pitchFamily="18" charset="0"/>
              </a:rPr>
              <a:t>và</a:t>
            </a:r>
            <a:r>
              <a:rPr lang="en-US" sz="3200" dirty="0">
                <a:solidFill>
                  <a:schemeClr val="accent1">
                    <a:lumMod val="50000"/>
                  </a:schemeClr>
                </a:solidFill>
                <a:latin typeface="Times New Roman" pitchFamily="18" charset="0"/>
                <a:cs typeface="Times New Roman" pitchFamily="18" charset="0"/>
              </a:rPr>
              <a:t> </a:t>
            </a:r>
            <a:r>
              <a:rPr lang="en-US" sz="3200" dirty="0" err="1">
                <a:solidFill>
                  <a:schemeClr val="accent1">
                    <a:lumMod val="50000"/>
                  </a:schemeClr>
                </a:solidFill>
                <a:latin typeface="Times New Roman" pitchFamily="18" charset="0"/>
                <a:cs typeface="Times New Roman" pitchFamily="18" charset="0"/>
              </a:rPr>
              <a:t>cho</a:t>
            </a:r>
            <a:r>
              <a:rPr lang="en-US" sz="3200" dirty="0">
                <a:solidFill>
                  <a:schemeClr val="accent1">
                    <a:lumMod val="50000"/>
                  </a:schemeClr>
                </a:solidFill>
                <a:latin typeface="Times New Roman" pitchFamily="18" charset="0"/>
                <a:cs typeface="Times New Roman" pitchFamily="18" charset="0"/>
              </a:rPr>
              <a:t> </a:t>
            </a:r>
            <a:r>
              <a:rPr lang="en-US" sz="3200" dirty="0" err="1">
                <a:solidFill>
                  <a:schemeClr val="accent1">
                    <a:lumMod val="50000"/>
                  </a:schemeClr>
                </a:solidFill>
                <a:latin typeface="Times New Roman" pitchFamily="18" charset="0"/>
                <a:cs typeface="Times New Roman" pitchFamily="18" charset="0"/>
              </a:rPr>
              <a:t>biết</a:t>
            </a:r>
            <a:r>
              <a:rPr lang="en-US" sz="3200" dirty="0">
                <a:solidFill>
                  <a:schemeClr val="accent1">
                    <a:lumMod val="50000"/>
                  </a:schemeClr>
                </a:solidFill>
                <a:latin typeface="Times New Roman" pitchFamily="18" charset="0"/>
                <a:cs typeface="Times New Roman" pitchFamily="18" charset="0"/>
              </a:rPr>
              <a:t>: </a:t>
            </a:r>
            <a:r>
              <a:rPr lang="en-US" sz="3200" dirty="0" err="1">
                <a:solidFill>
                  <a:schemeClr val="accent1">
                    <a:lumMod val="50000"/>
                  </a:schemeClr>
                </a:solidFill>
                <a:latin typeface="Times New Roman" pitchFamily="18" charset="0"/>
                <a:cs typeface="Times New Roman" pitchFamily="18" charset="0"/>
              </a:rPr>
              <a:t>Hình</a:t>
            </a:r>
            <a:r>
              <a:rPr lang="en-US" sz="3200" dirty="0">
                <a:solidFill>
                  <a:schemeClr val="accent1">
                    <a:lumMod val="50000"/>
                  </a:schemeClr>
                </a:solidFill>
                <a:latin typeface="Times New Roman" pitchFamily="18" charset="0"/>
                <a:cs typeface="Times New Roman" pitchFamily="18" charset="0"/>
              </a:rPr>
              <a:t> </a:t>
            </a:r>
            <a:r>
              <a:rPr lang="en-US" sz="3200" dirty="0" err="1">
                <a:solidFill>
                  <a:schemeClr val="accent1">
                    <a:lumMod val="50000"/>
                  </a:schemeClr>
                </a:solidFill>
                <a:latin typeface="Times New Roman" pitchFamily="18" charset="0"/>
                <a:cs typeface="Times New Roman" pitchFamily="18" charset="0"/>
              </a:rPr>
              <a:t>nào</a:t>
            </a:r>
            <a:r>
              <a:rPr lang="en-US" sz="3200" dirty="0">
                <a:solidFill>
                  <a:schemeClr val="accent1">
                    <a:lumMod val="50000"/>
                  </a:schemeClr>
                </a:solidFill>
                <a:latin typeface="Times New Roman" pitchFamily="18" charset="0"/>
                <a:cs typeface="Times New Roman" pitchFamily="18" charset="0"/>
              </a:rPr>
              <a:t> </a:t>
            </a:r>
            <a:r>
              <a:rPr lang="en-US" sz="3200" dirty="0" err="1">
                <a:solidFill>
                  <a:schemeClr val="accent1">
                    <a:lumMod val="50000"/>
                  </a:schemeClr>
                </a:solidFill>
                <a:latin typeface="Times New Roman" pitchFamily="18" charset="0"/>
                <a:cs typeface="Times New Roman" pitchFamily="18" charset="0"/>
              </a:rPr>
              <a:t>là</a:t>
            </a:r>
            <a:r>
              <a:rPr lang="en-US" sz="3200" dirty="0">
                <a:solidFill>
                  <a:schemeClr val="accent1">
                    <a:lumMod val="50000"/>
                  </a:schemeClr>
                </a:solidFill>
                <a:latin typeface="Times New Roman" pitchFamily="18" charset="0"/>
                <a:cs typeface="Times New Roman" pitchFamily="18" charset="0"/>
              </a:rPr>
              <a:t> </a:t>
            </a:r>
            <a:r>
              <a:rPr lang="en-US" sz="3200" dirty="0" err="1">
                <a:solidFill>
                  <a:schemeClr val="accent1">
                    <a:lumMod val="50000"/>
                  </a:schemeClr>
                </a:solidFill>
                <a:latin typeface="Times New Roman" pitchFamily="18" charset="0"/>
                <a:cs typeface="Times New Roman" pitchFamily="18" charset="0"/>
              </a:rPr>
              <a:t>hình</a:t>
            </a:r>
            <a:r>
              <a:rPr lang="en-US" sz="3200" dirty="0">
                <a:solidFill>
                  <a:schemeClr val="accent1">
                    <a:lumMod val="50000"/>
                  </a:schemeClr>
                </a:solidFill>
                <a:latin typeface="Times New Roman" pitchFamily="18" charset="0"/>
                <a:cs typeface="Times New Roman" pitchFamily="18" charset="0"/>
              </a:rPr>
              <a:t> tam </a:t>
            </a:r>
            <a:r>
              <a:rPr lang="en-US" sz="3200" dirty="0" err="1">
                <a:solidFill>
                  <a:schemeClr val="accent1">
                    <a:lumMod val="50000"/>
                  </a:schemeClr>
                </a:solidFill>
                <a:latin typeface="Times New Roman" pitchFamily="18" charset="0"/>
                <a:cs typeface="Times New Roman" pitchFamily="18" charset="0"/>
              </a:rPr>
              <a:t>giác</a:t>
            </a:r>
            <a:r>
              <a:rPr lang="en-US" sz="3200" dirty="0">
                <a:solidFill>
                  <a:schemeClr val="accent1">
                    <a:lumMod val="50000"/>
                  </a:schemeClr>
                </a:solidFill>
                <a:latin typeface="Times New Roman" pitchFamily="18" charset="0"/>
                <a:cs typeface="Times New Roman" pitchFamily="18" charset="0"/>
              </a:rPr>
              <a:t> </a:t>
            </a:r>
            <a:r>
              <a:rPr lang="en-US" sz="3200" dirty="0" err="1">
                <a:solidFill>
                  <a:schemeClr val="accent1">
                    <a:lumMod val="50000"/>
                  </a:schemeClr>
                </a:solidFill>
                <a:latin typeface="Times New Roman" pitchFamily="18" charset="0"/>
                <a:cs typeface="Times New Roman" pitchFamily="18" charset="0"/>
              </a:rPr>
              <a:t>đều</a:t>
            </a:r>
            <a:r>
              <a:rPr lang="en-US" sz="3200" dirty="0">
                <a:solidFill>
                  <a:schemeClr val="accent1">
                    <a:lumMod val="50000"/>
                  </a:schemeClr>
                </a:solidFill>
                <a:latin typeface="Times New Roman" pitchFamily="18" charset="0"/>
                <a:cs typeface="Times New Roman" pitchFamily="18" charset="0"/>
              </a:rPr>
              <a:t>?</a:t>
            </a:r>
            <a:endParaRPr lang="en-US" sz="3200" dirty="0">
              <a:solidFill>
                <a:schemeClr val="accent1">
                  <a:lumMod val="50000"/>
                </a:schemeClr>
              </a:solidFill>
            </a:endParaRPr>
          </a:p>
        </p:txBody>
      </p:sp>
      <p:sp>
        <p:nvSpPr>
          <p:cNvPr id="10" name="TextBox 9"/>
          <p:cNvSpPr txBox="1"/>
          <p:nvPr/>
        </p:nvSpPr>
        <p:spPr>
          <a:xfrm>
            <a:off x="10807700" y="5510342"/>
            <a:ext cx="2857500" cy="584775"/>
          </a:xfrm>
          <a:prstGeom prst="rect">
            <a:avLst/>
          </a:prstGeom>
          <a:noFill/>
        </p:spPr>
        <p:txBody>
          <a:bodyPr wrap="square" rtlCol="0">
            <a:spAutoFit/>
          </a:bodyPr>
          <a:lstStyle/>
          <a:p>
            <a:pPr algn="l"/>
            <a:r>
              <a:rPr lang="en-US" sz="3200" smtClean="0">
                <a:solidFill>
                  <a:srgbClr val="FF0000"/>
                </a:solidFill>
                <a:latin typeface="Times New Roman" pitchFamily="18" charset="0"/>
                <a:cs typeface="Times New Roman" pitchFamily="18" charset="0"/>
              </a:rPr>
              <a:t>Tam giác đều</a:t>
            </a:r>
          </a:p>
        </p:txBody>
      </p:sp>
      <p:sp>
        <p:nvSpPr>
          <p:cNvPr id="11" name="Rectangle 10"/>
          <p:cNvSpPr/>
          <p:nvPr/>
        </p:nvSpPr>
        <p:spPr>
          <a:xfrm rot="20973784">
            <a:off x="5166025" y="2499548"/>
            <a:ext cx="3006620" cy="3107553"/>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5798113" y="5661859"/>
            <a:ext cx="2857500" cy="584775"/>
          </a:xfrm>
          <a:prstGeom prst="rect">
            <a:avLst/>
          </a:prstGeom>
          <a:noFill/>
        </p:spPr>
        <p:txBody>
          <a:bodyPr wrap="square" rtlCol="0">
            <a:spAutoFit/>
          </a:bodyPr>
          <a:lstStyle/>
          <a:p>
            <a:pPr algn="l"/>
            <a:r>
              <a:rPr lang="en-US" sz="3200" smtClean="0">
                <a:solidFill>
                  <a:srgbClr val="FF0000"/>
                </a:solidFill>
                <a:latin typeface="Times New Roman" pitchFamily="18" charset="0"/>
                <a:cs typeface="Times New Roman" pitchFamily="18" charset="0"/>
              </a:rPr>
              <a:t>Hình vuông</a:t>
            </a:r>
          </a:p>
        </p:txBody>
      </p:sp>
      <p:sp>
        <p:nvSpPr>
          <p:cNvPr id="20" name="Rectangle 19"/>
          <p:cNvSpPr/>
          <p:nvPr/>
        </p:nvSpPr>
        <p:spPr>
          <a:xfrm>
            <a:off x="5318425" y="2410648"/>
            <a:ext cx="3006620" cy="3107553"/>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2797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circle(in)">
                                      <p:cBhvr>
                                        <p:cTn id="10" dur="2000"/>
                                        <p:tgtEl>
                                          <p:spTgt spid="7"/>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circle(in)">
                                      <p:cBhvr>
                                        <p:cTn id="13" dur="2000"/>
                                        <p:tgtEl>
                                          <p:spTgt spid="12"/>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circle(in)">
                                      <p:cBhvr>
                                        <p:cTn id="16" dur="2000"/>
                                        <p:tgtEl>
                                          <p:spTgt spid="13"/>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circle(in)">
                                      <p:cBhvr>
                                        <p:cTn id="19" dur="2000"/>
                                        <p:tgtEl>
                                          <p:spTgt spid="2"/>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ircle(in)">
                                      <p:cBhvr>
                                        <p:cTn id="22" dur="2000"/>
                                        <p:tgtEl>
                                          <p:spTgt spid="5"/>
                                        </p:tgtEl>
                                      </p:cBhvr>
                                    </p:animEffect>
                                  </p:childTnLst>
                                </p:cTn>
                              </p:par>
                              <p:par>
                                <p:cTn id="23" presetID="6" presetClass="entr" presetSubtype="16"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circle(in)">
                                      <p:cBhvr>
                                        <p:cTn id="25" dur="20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down)">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mph" presetSubtype="2" fill="hold" nodeType="clickEffect">
                                  <p:stCondLst>
                                    <p:cond delay="0"/>
                                  </p:stCondLst>
                                  <p:childTnLst>
                                    <p:animClr clrSpc="rgb" dir="cw">
                                      <p:cBhvr>
                                        <p:cTn id="34" dur="2000" fill="hold"/>
                                        <p:tgtEl>
                                          <p:spTgt spid="5"/>
                                        </p:tgtEl>
                                        <p:attrNameLst>
                                          <p:attrName>fillcolor</p:attrName>
                                        </p:attrNameLst>
                                      </p:cBhvr>
                                      <p:to>
                                        <a:schemeClr val="accent2"/>
                                      </p:to>
                                    </p:animClr>
                                    <p:set>
                                      <p:cBhvr>
                                        <p:cTn id="35" dur="2000" fill="hold"/>
                                        <p:tgtEl>
                                          <p:spTgt spid="5"/>
                                        </p:tgtEl>
                                        <p:attrNameLst>
                                          <p:attrName>fill.type</p:attrName>
                                        </p:attrNameLst>
                                      </p:cBhvr>
                                      <p:to>
                                        <p:strVal val="solid"/>
                                      </p:to>
                                    </p:set>
                                    <p:set>
                                      <p:cBhvr>
                                        <p:cTn id="36" dur="2000" fill="hold"/>
                                        <p:tgtEl>
                                          <p:spTgt spid="5"/>
                                        </p:tgtEl>
                                        <p:attrNameLst>
                                          <p:attrName>fill.on</p:attrName>
                                        </p:attrNameLst>
                                      </p:cBhvr>
                                      <p:to>
                                        <p:strVal val="true"/>
                                      </p:to>
                                    </p:set>
                                  </p:childTnLst>
                                </p:cTn>
                              </p:par>
                            </p:childTnLst>
                          </p:cTn>
                        </p:par>
                      </p:childTnLst>
                    </p:cTn>
                  </p:par>
                  <p:par>
                    <p:cTn id="37" fill="hold">
                      <p:stCondLst>
                        <p:cond delay="indefinite"/>
                      </p:stCondLst>
                      <p:childTnLst>
                        <p:par>
                          <p:cTn id="38" fill="hold">
                            <p:stCondLst>
                              <p:cond delay="0"/>
                            </p:stCondLst>
                            <p:childTnLst>
                              <p:par>
                                <p:cTn id="39" presetID="42" presetClass="exit" presetSubtype="0" fill="hold" grpId="1" nodeType="clickEffect">
                                  <p:stCondLst>
                                    <p:cond delay="0"/>
                                  </p:stCondLst>
                                  <p:childTnLst>
                                    <p:animEffect transition="out" filter="fade">
                                      <p:cBhvr>
                                        <p:cTn id="40" dur="1000"/>
                                        <p:tgtEl>
                                          <p:spTgt spid="13"/>
                                        </p:tgtEl>
                                      </p:cBhvr>
                                    </p:animEffect>
                                    <p:anim calcmode="lin" valueType="num">
                                      <p:cBhvr>
                                        <p:cTn id="41" dur="1000"/>
                                        <p:tgtEl>
                                          <p:spTgt spid="13"/>
                                        </p:tgtEl>
                                        <p:attrNameLst>
                                          <p:attrName>ppt_x</p:attrName>
                                        </p:attrNameLst>
                                      </p:cBhvr>
                                      <p:tavLst>
                                        <p:tav tm="0">
                                          <p:val>
                                            <p:strVal val="ppt_x"/>
                                          </p:val>
                                        </p:tav>
                                        <p:tav tm="100000">
                                          <p:val>
                                            <p:strVal val="ppt_x"/>
                                          </p:val>
                                        </p:tav>
                                      </p:tavLst>
                                    </p:anim>
                                    <p:anim calcmode="lin" valueType="num">
                                      <p:cBhvr>
                                        <p:cTn id="42" dur="1000"/>
                                        <p:tgtEl>
                                          <p:spTgt spid="13"/>
                                        </p:tgtEl>
                                        <p:attrNameLst>
                                          <p:attrName>ppt_y</p:attrName>
                                        </p:attrNameLst>
                                      </p:cBhvr>
                                      <p:tavLst>
                                        <p:tav tm="0">
                                          <p:val>
                                            <p:strVal val="ppt_y"/>
                                          </p:val>
                                        </p:tav>
                                        <p:tav tm="100000">
                                          <p:val>
                                            <p:strVal val="ppt_y+.1"/>
                                          </p:val>
                                        </p:tav>
                                      </p:tavLst>
                                    </p:anim>
                                    <p:set>
                                      <p:cBhvr>
                                        <p:cTn id="43" dur="1" fill="hold">
                                          <p:stCondLst>
                                            <p:cond delay="999"/>
                                          </p:stCondLst>
                                        </p:cTn>
                                        <p:tgtEl>
                                          <p:spTgt spid="13"/>
                                        </p:tgtEl>
                                        <p:attrNameLst>
                                          <p:attrName>style.visibility</p:attrName>
                                        </p:attrNameLst>
                                      </p:cBhvr>
                                      <p:to>
                                        <p:strVal val="hidden"/>
                                      </p:to>
                                    </p:set>
                                  </p:childTnLst>
                                </p:cTn>
                              </p:par>
                              <p:par>
                                <p:cTn id="44" presetID="42" presetClass="exit" presetSubtype="0" fill="hold" grpId="1" nodeType="withEffect">
                                  <p:stCondLst>
                                    <p:cond delay="0"/>
                                  </p:stCondLst>
                                  <p:childTnLst>
                                    <p:animEffect transition="out" filter="fade">
                                      <p:cBhvr>
                                        <p:cTn id="45" dur="1000"/>
                                        <p:tgtEl>
                                          <p:spTgt spid="5"/>
                                        </p:tgtEl>
                                      </p:cBhvr>
                                    </p:animEffect>
                                    <p:anim calcmode="lin" valueType="num">
                                      <p:cBhvr>
                                        <p:cTn id="46" dur="1000"/>
                                        <p:tgtEl>
                                          <p:spTgt spid="5"/>
                                        </p:tgtEl>
                                        <p:attrNameLst>
                                          <p:attrName>ppt_x</p:attrName>
                                        </p:attrNameLst>
                                      </p:cBhvr>
                                      <p:tavLst>
                                        <p:tav tm="0">
                                          <p:val>
                                            <p:strVal val="ppt_x"/>
                                          </p:val>
                                        </p:tav>
                                        <p:tav tm="100000">
                                          <p:val>
                                            <p:strVal val="ppt_x"/>
                                          </p:val>
                                        </p:tav>
                                      </p:tavLst>
                                    </p:anim>
                                    <p:anim calcmode="lin" valueType="num">
                                      <p:cBhvr>
                                        <p:cTn id="47" dur="1000"/>
                                        <p:tgtEl>
                                          <p:spTgt spid="5"/>
                                        </p:tgtEl>
                                        <p:attrNameLst>
                                          <p:attrName>ppt_y</p:attrName>
                                        </p:attrNameLst>
                                      </p:cBhvr>
                                      <p:tavLst>
                                        <p:tav tm="0">
                                          <p:val>
                                            <p:strVal val="ppt_y"/>
                                          </p:val>
                                        </p:tav>
                                        <p:tav tm="100000">
                                          <p:val>
                                            <p:strVal val="ppt_y+.1"/>
                                          </p:val>
                                        </p:tav>
                                      </p:tavLst>
                                    </p:anim>
                                    <p:set>
                                      <p:cBhvr>
                                        <p:cTn id="48" dur="1" fill="hold">
                                          <p:stCondLst>
                                            <p:cond delay="999"/>
                                          </p:stCondLst>
                                        </p:cTn>
                                        <p:tgtEl>
                                          <p:spTgt spid="5"/>
                                        </p:tgtEl>
                                        <p:attrNameLst>
                                          <p:attrName>style.visibility</p:attrName>
                                        </p:attrNameLst>
                                      </p:cBhvr>
                                      <p:to>
                                        <p:strVal val="hidden"/>
                                      </p:to>
                                    </p:set>
                                  </p:childTnLst>
                                </p:cTn>
                              </p:par>
                              <p:par>
                                <p:cTn id="49" presetID="42" presetClass="exit" presetSubtype="0" fill="hold" grpId="1" nodeType="withEffect">
                                  <p:stCondLst>
                                    <p:cond delay="0"/>
                                  </p:stCondLst>
                                  <p:childTnLst>
                                    <p:animEffect transition="out" filter="fade">
                                      <p:cBhvr>
                                        <p:cTn id="50" dur="1000"/>
                                        <p:tgtEl>
                                          <p:spTgt spid="10"/>
                                        </p:tgtEl>
                                      </p:cBhvr>
                                    </p:animEffect>
                                    <p:anim calcmode="lin" valueType="num">
                                      <p:cBhvr>
                                        <p:cTn id="51" dur="1000"/>
                                        <p:tgtEl>
                                          <p:spTgt spid="10"/>
                                        </p:tgtEl>
                                        <p:attrNameLst>
                                          <p:attrName>ppt_x</p:attrName>
                                        </p:attrNameLst>
                                      </p:cBhvr>
                                      <p:tavLst>
                                        <p:tav tm="0">
                                          <p:val>
                                            <p:strVal val="ppt_x"/>
                                          </p:val>
                                        </p:tav>
                                        <p:tav tm="100000">
                                          <p:val>
                                            <p:strVal val="ppt_x"/>
                                          </p:val>
                                        </p:tav>
                                      </p:tavLst>
                                    </p:anim>
                                    <p:anim calcmode="lin" valueType="num">
                                      <p:cBhvr>
                                        <p:cTn id="52" dur="1000"/>
                                        <p:tgtEl>
                                          <p:spTgt spid="10"/>
                                        </p:tgtEl>
                                        <p:attrNameLst>
                                          <p:attrName>ppt_y</p:attrName>
                                        </p:attrNameLst>
                                      </p:cBhvr>
                                      <p:tavLst>
                                        <p:tav tm="0">
                                          <p:val>
                                            <p:strVal val="ppt_y"/>
                                          </p:val>
                                        </p:tav>
                                        <p:tav tm="100000">
                                          <p:val>
                                            <p:strVal val="ppt_y+.1"/>
                                          </p:val>
                                        </p:tav>
                                      </p:tavLst>
                                    </p:anim>
                                    <p:set>
                                      <p:cBhvr>
                                        <p:cTn id="53" dur="1" fill="hold">
                                          <p:stCondLst>
                                            <p:cond delay="999"/>
                                          </p:stCondLst>
                                        </p:cTn>
                                        <p:tgtEl>
                                          <p:spTgt spid="10"/>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56" presetClass="path" presetSubtype="0" accel="50000" decel="50000" fill="hold" grpId="1" nodeType="clickEffect">
                                  <p:stCondLst>
                                    <p:cond delay="0"/>
                                  </p:stCondLst>
                                  <p:childTnLst>
                                    <p:animMotion origin="layout" path="M 0.02084 -2.34568E-6 L 0.27084 -0.06018 " pathEditMode="relative" rAng="0" ptsTypes="AA">
                                      <p:cBhvr>
                                        <p:cTn id="57" dur="2000" fill="hold"/>
                                        <p:tgtEl>
                                          <p:spTgt spid="2"/>
                                        </p:tgtEl>
                                        <p:attrNameLst>
                                          <p:attrName>ppt_x</p:attrName>
                                          <p:attrName>ppt_y</p:attrName>
                                        </p:attrNameLst>
                                      </p:cBhvr>
                                      <p:rCtr x="12500" y="-3009"/>
                                    </p:animMotion>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grpId="0" nodeType="click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heel(1)">
                                      <p:cBhvr>
                                        <p:cTn id="62" dur="2000"/>
                                        <p:tgtEl>
                                          <p:spTgt spid="11"/>
                                        </p:tgtEl>
                                      </p:cBhvr>
                                    </p:animEffect>
                                  </p:childTnLst>
                                </p:cTn>
                              </p:par>
                            </p:childTnLst>
                          </p:cTn>
                        </p:par>
                      </p:childTnLst>
                    </p:cTn>
                  </p:par>
                  <p:par>
                    <p:cTn id="63" fill="hold">
                      <p:stCondLst>
                        <p:cond delay="indefinite"/>
                      </p:stCondLst>
                      <p:childTnLst>
                        <p:par>
                          <p:cTn id="64" fill="hold">
                            <p:stCondLst>
                              <p:cond delay="0"/>
                            </p:stCondLst>
                            <p:childTnLst>
                              <p:par>
                                <p:cTn id="65" presetID="1" presetClass="exit" presetSubtype="0" fill="hold" grpId="2" nodeType="clickEffect">
                                  <p:stCondLst>
                                    <p:cond delay="0"/>
                                  </p:stCondLst>
                                  <p:childTnLst>
                                    <p:set>
                                      <p:cBhvr>
                                        <p:cTn id="66" dur="1" fill="hold">
                                          <p:stCondLst>
                                            <p:cond delay="0"/>
                                          </p:stCondLst>
                                        </p:cTn>
                                        <p:tgtEl>
                                          <p:spTgt spid="2"/>
                                        </p:tgtEl>
                                        <p:attrNameLst>
                                          <p:attrName>style.visibility</p:attrName>
                                        </p:attrNameLst>
                                      </p:cBhvr>
                                      <p:to>
                                        <p:strVal val="hidden"/>
                                      </p:to>
                                    </p:set>
                                  </p:childTnLst>
                                </p:cTn>
                              </p:par>
                              <p:par>
                                <p:cTn id="67" presetID="1" presetClass="exit" presetSubtype="0" fill="hold" grpId="1" nodeType="withEffect">
                                  <p:stCondLst>
                                    <p:cond delay="0"/>
                                  </p:stCondLst>
                                  <p:childTnLst>
                                    <p:set>
                                      <p:cBhvr>
                                        <p:cTn id="68" dur="1" fill="hold">
                                          <p:stCondLst>
                                            <p:cond delay="0"/>
                                          </p:stCondLst>
                                        </p:cTn>
                                        <p:tgtEl>
                                          <p:spTgt spid="7"/>
                                        </p:tgtEl>
                                        <p:attrNameLst>
                                          <p:attrName>style.visibility</p:attrName>
                                        </p:attrNameLst>
                                      </p:cBhvr>
                                      <p:to>
                                        <p:strVal val="hidden"/>
                                      </p:to>
                                    </p:set>
                                  </p:childTnLst>
                                </p:cTn>
                              </p:par>
                              <p:par>
                                <p:cTn id="69" presetID="1" presetClass="exit" presetSubtype="0" fill="hold" grpId="1" nodeType="withEffect">
                                  <p:stCondLst>
                                    <p:cond delay="0"/>
                                  </p:stCondLst>
                                  <p:childTnLst>
                                    <p:set>
                                      <p:cBhvr>
                                        <p:cTn id="70" dur="1" fill="hold">
                                          <p:stCondLst>
                                            <p:cond delay="0"/>
                                          </p:stCondLst>
                                        </p:cTn>
                                        <p:tgtEl>
                                          <p:spTgt spid="6"/>
                                        </p:tgtEl>
                                        <p:attrNameLst>
                                          <p:attrName>style.visibility</p:attrName>
                                        </p:attrNameLst>
                                      </p:cBhvr>
                                      <p:to>
                                        <p:strVal val="hidden"/>
                                      </p:to>
                                    </p:set>
                                  </p:childTnLst>
                                </p:cTn>
                              </p:par>
                              <p:par>
                                <p:cTn id="71" presetID="1" presetClass="exit" presetSubtype="0" fill="hold" grpId="1" nodeType="withEffect">
                                  <p:stCondLst>
                                    <p:cond delay="0"/>
                                  </p:stCondLst>
                                  <p:childTnLst>
                                    <p:set>
                                      <p:cBhvr>
                                        <p:cTn id="72" dur="1" fill="hold">
                                          <p:stCondLst>
                                            <p:cond delay="0"/>
                                          </p:stCondLst>
                                        </p:cTn>
                                        <p:tgtEl>
                                          <p:spTgt spid="12"/>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wipe(down)">
                                      <p:cBhvr>
                                        <p:cTn id="77" dur="500"/>
                                        <p:tgtEl>
                                          <p:spTgt spid="19"/>
                                        </p:tgtEl>
                                      </p:cBhvr>
                                    </p:animEffect>
                                  </p:childTnLst>
                                </p:cTn>
                              </p:par>
                              <p:par>
                                <p:cTn id="78" presetID="1" presetClass="exit" presetSubtype="0" fill="hold" grpId="1" nodeType="withEffect">
                                  <p:stCondLst>
                                    <p:cond delay="0"/>
                                  </p:stCondLst>
                                  <p:childTnLst>
                                    <p:set>
                                      <p:cBhvr>
                                        <p:cTn id="79" dur="1" fill="hold">
                                          <p:stCondLst>
                                            <p:cond delay="0"/>
                                          </p:stCondLst>
                                        </p:cTn>
                                        <p:tgtEl>
                                          <p:spTgt spid="11"/>
                                        </p:tgtEl>
                                        <p:attrNameLst>
                                          <p:attrName>style.visibility</p:attrName>
                                        </p:attrNameLst>
                                      </p:cBhvr>
                                      <p:to>
                                        <p:strVal val="hidden"/>
                                      </p:to>
                                    </p:set>
                                  </p:childTnLst>
                                </p:cTn>
                              </p:par>
                              <p:par>
                                <p:cTn id="80" presetID="1" presetClass="entr" presetSubtype="0" fill="hold" grpId="0" nodeType="withEffect">
                                  <p:stCondLst>
                                    <p:cond delay="0"/>
                                  </p:stCondLst>
                                  <p:childTnLst>
                                    <p:set>
                                      <p:cBhvr>
                                        <p:cTn id="81"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6" grpId="0" animBg="1"/>
      <p:bldP spid="6" grpId="1" animBg="1"/>
      <p:bldP spid="5" grpId="0" animBg="1"/>
      <p:bldP spid="5" grpId="1" animBg="1"/>
      <p:bldP spid="7" grpId="0"/>
      <p:bldP spid="7" grpId="1"/>
      <p:bldP spid="12" grpId="0"/>
      <p:bldP spid="12" grpId="1"/>
      <p:bldP spid="13" grpId="0"/>
      <p:bldP spid="13" grpId="1"/>
      <p:bldP spid="9" grpId="0"/>
      <p:bldP spid="10" grpId="0"/>
      <p:bldP spid="10" grpId="1"/>
      <p:bldP spid="11" grpId="0" animBg="1"/>
      <p:bldP spid="11" grpId="1" animBg="1"/>
      <p:bldP spid="19" grpId="0"/>
      <p:bldP spid="2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1778477" y="3402975"/>
            <a:ext cx="11228832" cy="1839961"/>
            <a:chOff x="2206752" y="2743200"/>
            <a:chExt cx="11228832" cy="1839961"/>
          </a:xfrm>
        </p:grpSpPr>
        <p:sp>
          <p:nvSpPr>
            <p:cNvPr id="2" name="Rounded Rectangle 1"/>
            <p:cNvSpPr/>
            <p:nvPr/>
          </p:nvSpPr>
          <p:spPr>
            <a:xfrm>
              <a:off x="2206752" y="2743200"/>
              <a:ext cx="11228832" cy="182838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2206752" y="2754775"/>
              <a:ext cx="11228832" cy="1828386"/>
            </a:xfrm>
            <a:prstGeom prst="rect">
              <a:avLst/>
            </a:prstGeom>
            <a:noFill/>
          </p:spPr>
          <p:txBody>
            <a:bodyPr wrap="square" rtlCol="0">
              <a:spAutoFit/>
            </a:bodyPr>
            <a:lstStyle/>
            <a:p>
              <a:pPr algn="ctr">
                <a:lnSpc>
                  <a:spcPct val="150000"/>
                </a:lnSpc>
              </a:pPr>
              <a:r>
                <a:rPr lang="en-US" sz="4000" b="1" smtClean="0">
                  <a:solidFill>
                    <a:schemeClr val="accent2">
                      <a:lumMod val="50000"/>
                    </a:schemeClr>
                  </a:solidFill>
                  <a:latin typeface="Times New Roman" pitchFamily="18" charset="0"/>
                  <a:cs typeface="Times New Roman" pitchFamily="18" charset="0"/>
                </a:rPr>
                <a:t>BÀI 18: HÌNH TAM GIÁC ĐỀU. HÌNH VUÔNG. HÌNH LỤC GIÁC ĐỀU</a:t>
              </a:r>
            </a:p>
          </p:txBody>
        </p:sp>
      </p:grpSp>
      <p:grpSp>
        <p:nvGrpSpPr>
          <p:cNvPr id="8" name="Group 7"/>
          <p:cNvGrpSpPr/>
          <p:nvPr/>
        </p:nvGrpSpPr>
        <p:grpSpPr>
          <a:xfrm>
            <a:off x="4062710" y="5683186"/>
            <a:ext cx="6690168" cy="798653"/>
            <a:chOff x="4166885" y="5092861"/>
            <a:chExt cx="6690168" cy="798653"/>
          </a:xfrm>
        </p:grpSpPr>
        <p:sp>
          <p:nvSpPr>
            <p:cNvPr id="7" name="Horizontal Scroll 6"/>
            <p:cNvSpPr/>
            <p:nvPr/>
          </p:nvSpPr>
          <p:spPr>
            <a:xfrm>
              <a:off x="4166885" y="5092861"/>
              <a:ext cx="6690168" cy="798653"/>
            </a:xfrm>
            <a:prstGeom prst="horizontalScroll">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337884" y="5204750"/>
              <a:ext cx="6364224" cy="584775"/>
            </a:xfrm>
            <a:prstGeom prst="rect">
              <a:avLst/>
            </a:prstGeom>
            <a:noFill/>
          </p:spPr>
          <p:txBody>
            <a:bodyPr wrap="square" rtlCol="0">
              <a:spAutoFit/>
            </a:bodyPr>
            <a:lstStyle/>
            <a:p>
              <a:pPr algn="l"/>
              <a:r>
                <a:rPr lang="en-US" sz="3200" b="1" smtClean="0">
                  <a:solidFill>
                    <a:schemeClr val="accent6">
                      <a:lumMod val="75000"/>
                    </a:schemeClr>
                  </a:solidFill>
                  <a:latin typeface="Times New Roman" pitchFamily="18" charset="0"/>
                  <a:cs typeface="Times New Roman" pitchFamily="18" charset="0"/>
                </a:rPr>
                <a:t>TIẾT 44 – HÌNH VUÔNG</a:t>
              </a:r>
            </a:p>
          </p:txBody>
        </p:sp>
      </p:grpSp>
      <p:grpSp>
        <p:nvGrpSpPr>
          <p:cNvPr id="10" name="Group 9"/>
          <p:cNvGrpSpPr/>
          <p:nvPr/>
        </p:nvGrpSpPr>
        <p:grpSpPr>
          <a:xfrm>
            <a:off x="2626721" y="867641"/>
            <a:ext cx="9302290" cy="1938992"/>
            <a:chOff x="2626721" y="612991"/>
            <a:chExt cx="9302290" cy="1938992"/>
          </a:xfrm>
        </p:grpSpPr>
        <p:sp>
          <p:nvSpPr>
            <p:cNvPr id="6" name="Rectangle 5"/>
            <p:cNvSpPr/>
            <p:nvPr/>
          </p:nvSpPr>
          <p:spPr>
            <a:xfrm>
              <a:off x="2626721" y="612991"/>
              <a:ext cx="9302290" cy="1938992"/>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626721" y="612991"/>
              <a:ext cx="9302290" cy="1938992"/>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lnSpc>
                  <a:spcPct val="150000"/>
                </a:lnSpc>
              </a:pPr>
              <a:r>
                <a:rPr lang="en-US" sz="4000" b="1" cap="none" spc="50" smtClean="0">
                  <a:ln w="11430"/>
                  <a:solidFill>
                    <a:srgbClr val="0097CC"/>
                  </a:solidFill>
                  <a:effectLst>
                    <a:outerShdw blurRad="76200" dist="50800" dir="5400000" algn="tl" rotWithShape="0">
                      <a:srgbClr val="000000">
                        <a:alpha val="65000"/>
                      </a:srgbClr>
                    </a:outerShdw>
                  </a:effectLst>
                  <a:latin typeface="Times New Roman" pitchFamily="18" charset="0"/>
                  <a:cs typeface="Times New Roman" pitchFamily="18" charset="0"/>
                </a:rPr>
                <a:t>CHƯƠNG IV: MỘT SỐ HÌNH PHẲNG </a:t>
              </a:r>
            </a:p>
            <a:p>
              <a:pPr algn="ctr">
                <a:lnSpc>
                  <a:spcPct val="150000"/>
                </a:lnSpc>
              </a:pPr>
              <a:r>
                <a:rPr lang="en-US" sz="4000" b="1" cap="none" spc="50" smtClean="0">
                  <a:ln w="11430"/>
                  <a:solidFill>
                    <a:srgbClr val="0097CC"/>
                  </a:solidFill>
                  <a:effectLst>
                    <a:outerShdw blurRad="76200" dist="50800" dir="5400000" algn="tl" rotWithShape="0">
                      <a:srgbClr val="000000">
                        <a:alpha val="65000"/>
                      </a:srgbClr>
                    </a:outerShdw>
                  </a:effectLst>
                  <a:latin typeface="Times New Roman" pitchFamily="18" charset="0"/>
                  <a:cs typeface="Times New Roman" pitchFamily="18" charset="0"/>
                </a:rPr>
                <a:t>TRONG THỰC TIỄN</a:t>
              </a:r>
              <a:endParaRPr lang="en-US" sz="4000" b="1" cap="none" spc="50">
                <a:ln w="11430"/>
                <a:solidFill>
                  <a:srgbClr val="0097CC"/>
                </a:soli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grpSp>
    </p:spTree>
    <p:extLst>
      <p:ext uri="{BB962C8B-B14F-4D97-AF65-F5344CB8AC3E}">
        <p14:creationId xmlns:p14="http://schemas.microsoft.com/office/powerpoint/2010/main" val="2535434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7459" y="1535819"/>
            <a:ext cx="9494360" cy="553998"/>
          </a:xfrm>
          <a:prstGeom prst="rect">
            <a:avLst/>
          </a:prstGeom>
          <a:noFill/>
        </p:spPr>
        <p:txBody>
          <a:bodyPr wrap="square" lIns="109728" tIns="54864" rIns="109728" bIns="54864" rtlCol="0">
            <a:spAutoFit/>
          </a:bodyPr>
          <a:lstStyle/>
          <a:p>
            <a:pPr algn="l"/>
            <a:r>
              <a:rPr lang="en-US" sz="2900" b="1" smtClean="0">
                <a:latin typeface="Times New Roman" pitchFamily="18" charset="0"/>
                <a:cs typeface="Times New Roman" pitchFamily="18" charset="0"/>
              </a:rPr>
              <a:t>a) Một </a:t>
            </a:r>
            <a:r>
              <a:rPr lang="en-US" sz="2900" b="1">
                <a:latin typeface="Times New Roman" pitchFamily="18" charset="0"/>
                <a:cs typeface="Times New Roman" pitchFamily="18" charset="0"/>
              </a:rPr>
              <a:t>số yếu tố cơ bản của hình </a:t>
            </a:r>
            <a:r>
              <a:rPr lang="en-US" sz="2900" b="1" smtClean="0">
                <a:latin typeface="Times New Roman" pitchFamily="18" charset="0"/>
                <a:cs typeface="Times New Roman" pitchFamily="18" charset="0"/>
              </a:rPr>
              <a:t>vuông</a:t>
            </a:r>
            <a:endParaRPr lang="en-US" sz="2900" b="1">
              <a:latin typeface="Times New Roman" pitchFamily="18" charset="0"/>
              <a:cs typeface="Times New Roman" pitchFamily="18" charset="0"/>
            </a:endParaRPr>
          </a:p>
        </p:txBody>
      </p:sp>
      <p:sp>
        <p:nvSpPr>
          <p:cNvPr id="4" name="Rounded Rectangle 3"/>
          <p:cNvSpPr/>
          <p:nvPr/>
        </p:nvSpPr>
        <p:spPr>
          <a:xfrm>
            <a:off x="795055" y="2448287"/>
            <a:ext cx="1062629" cy="450462"/>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spcCol="0" rtlCol="0" anchor="ctr"/>
          <a:lstStyle/>
          <a:p>
            <a:pPr algn="ctr"/>
            <a:r>
              <a:rPr lang="en-US" sz="2900" b="1" smtClean="0">
                <a:latin typeface="Times New Roman" pitchFamily="18" charset="0"/>
                <a:cs typeface="Times New Roman" pitchFamily="18" charset="0"/>
              </a:rPr>
              <a:t>HĐ3</a:t>
            </a:r>
            <a:endParaRPr lang="en-US" sz="2900" b="1">
              <a:latin typeface="Times New Roman" pitchFamily="18" charset="0"/>
              <a:cs typeface="Times New Roman" pitchFamily="18" charset="0"/>
            </a:endParaRPr>
          </a:p>
        </p:txBody>
      </p:sp>
      <p:sp>
        <p:nvSpPr>
          <p:cNvPr id="31" name="TextBox 30"/>
          <p:cNvSpPr txBox="1"/>
          <p:nvPr/>
        </p:nvSpPr>
        <p:spPr>
          <a:xfrm>
            <a:off x="1892340" y="2396519"/>
            <a:ext cx="10325983" cy="553998"/>
          </a:xfrm>
          <a:prstGeom prst="rect">
            <a:avLst/>
          </a:prstGeom>
          <a:noFill/>
        </p:spPr>
        <p:txBody>
          <a:bodyPr wrap="square" lIns="109728" tIns="54864" rIns="109728" bIns="54864" rtlCol="0">
            <a:spAutoFit/>
          </a:bodyPr>
          <a:lstStyle/>
          <a:p>
            <a:pPr algn="l"/>
            <a:r>
              <a:rPr lang="en-US" sz="2900">
                <a:latin typeface="Times New Roman" pitchFamily="18" charset="0"/>
                <a:cs typeface="Times New Roman" pitchFamily="18" charset="0"/>
              </a:rPr>
              <a:t>Em hãy tìm một số hình ảnh </a:t>
            </a:r>
            <a:r>
              <a:rPr lang="en-US" sz="2900" smtClean="0">
                <a:latin typeface="Times New Roman" pitchFamily="18" charset="0"/>
                <a:cs typeface="Times New Roman" pitchFamily="18" charset="0"/>
              </a:rPr>
              <a:t>của hình vuông </a:t>
            </a:r>
            <a:r>
              <a:rPr lang="en-US" sz="2900">
                <a:latin typeface="Times New Roman" pitchFamily="18" charset="0"/>
                <a:cs typeface="Times New Roman" pitchFamily="18" charset="0"/>
              </a:rPr>
              <a:t>trong thực tế.</a:t>
            </a:r>
          </a:p>
        </p:txBody>
      </p:sp>
      <p:pic>
        <p:nvPicPr>
          <p:cNvPr id="24" name="Picture 8" descr="3"/>
          <p:cNvPicPr>
            <a:picLocks noChangeAspect="1" noChangeArrowheads="1"/>
          </p:cNvPicPr>
          <p:nvPr/>
        </p:nvPicPr>
        <p:blipFill rotWithShape="1">
          <a:blip r:embed="rId2">
            <a:extLst>
              <a:ext uri="{28A0092B-C50C-407E-A947-70E740481C1C}">
                <a14:useLocalDpi xmlns:a14="http://schemas.microsoft.com/office/drawing/2010/main" val="0"/>
              </a:ext>
            </a:extLst>
          </a:blip>
          <a:srcRect l="12845" r="12365"/>
          <a:stretch/>
        </p:blipFill>
        <p:spPr bwMode="auto">
          <a:xfrm>
            <a:off x="5742432" y="3717544"/>
            <a:ext cx="3194304" cy="2816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0"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63433" y="3419482"/>
            <a:ext cx="3383280" cy="3383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15" descr="Kết quả hình ảnh cho rubi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60992" y="3997960"/>
            <a:ext cx="3016907" cy="2527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717459" y="639744"/>
            <a:ext cx="3460841" cy="553998"/>
          </a:xfrm>
          <a:prstGeom prst="rect">
            <a:avLst/>
          </a:prstGeom>
          <a:noFill/>
        </p:spPr>
        <p:txBody>
          <a:bodyPr wrap="square" lIns="109728" tIns="54864" rIns="109728" bIns="54864" rtlCol="0">
            <a:spAutoFit/>
          </a:bodyPr>
          <a:lstStyle/>
          <a:p>
            <a:pPr algn="l"/>
            <a:r>
              <a:rPr lang="en-US" sz="2900" b="1">
                <a:latin typeface="Times New Roman" pitchFamily="18" charset="0"/>
                <a:cs typeface="Times New Roman" pitchFamily="18" charset="0"/>
              </a:rPr>
              <a:t>2</a:t>
            </a:r>
            <a:r>
              <a:rPr lang="en-US" sz="2900" b="1" smtClean="0">
                <a:latin typeface="Times New Roman" pitchFamily="18" charset="0"/>
                <a:cs typeface="Times New Roman" pitchFamily="18" charset="0"/>
              </a:rPr>
              <a:t>. HÌNH VUÔNG</a:t>
            </a:r>
            <a:endParaRPr lang="en-US" sz="2900" b="1">
              <a:latin typeface="Times New Roman" pitchFamily="18" charset="0"/>
              <a:cs typeface="Times New Roman" pitchFamily="18" charset="0"/>
            </a:endParaRPr>
          </a:p>
        </p:txBody>
      </p:sp>
    </p:spTree>
    <p:extLst>
      <p:ext uri="{BB962C8B-B14F-4D97-AF65-F5344CB8AC3E}">
        <p14:creationId xmlns:p14="http://schemas.microsoft.com/office/powerpoint/2010/main" val="331499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barn(inVertical)">
                                      <p:cBhvr>
                                        <p:cTn id="20" dur="500"/>
                                        <p:tgtEl>
                                          <p:spTgt spid="31"/>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nodeType="clickEffect">
                                  <p:stCondLst>
                                    <p:cond delay="0"/>
                                  </p:stCondLst>
                                  <p:childTnLst>
                                    <p:set>
                                      <p:cBhvr>
                                        <p:cTn id="24" dur="1" fill="hold">
                                          <p:stCondLst>
                                            <p:cond delay="0"/>
                                          </p:stCondLst>
                                        </p:cTn>
                                        <p:tgtEl>
                                          <p:spTgt spid="5130"/>
                                        </p:tgtEl>
                                        <p:attrNameLst>
                                          <p:attrName>style.visibility</p:attrName>
                                        </p:attrNameLst>
                                      </p:cBhvr>
                                      <p:to>
                                        <p:strVal val="visible"/>
                                      </p:to>
                                    </p:set>
                                    <p:animEffect transition="in" filter="wheel(1)">
                                      <p:cBhvr>
                                        <p:cTn id="25" dur="2000"/>
                                        <p:tgtEl>
                                          <p:spTgt spid="5130"/>
                                        </p:tgtEl>
                                      </p:cBhvr>
                                    </p:animEffect>
                                  </p:childTnLst>
                                </p:cTn>
                              </p:par>
                              <p:par>
                                <p:cTn id="26" presetID="21" presetClass="entr" presetSubtype="1"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heel(1)">
                                      <p:cBhvr>
                                        <p:cTn id="28" dur="2000"/>
                                        <p:tgtEl>
                                          <p:spTgt spid="24"/>
                                        </p:tgtEl>
                                      </p:cBhvr>
                                    </p:animEffect>
                                  </p:childTnLst>
                                </p:cTn>
                              </p:par>
                              <p:par>
                                <p:cTn id="29" presetID="21" presetClass="entr" presetSubtype="1"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heel(1)">
                                      <p:cBhvr>
                                        <p:cTn id="31"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31"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5055" y="766807"/>
            <a:ext cx="1062629" cy="450462"/>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spcCol="0" rtlCol="0" anchor="ctr"/>
          <a:lstStyle/>
          <a:p>
            <a:pPr algn="ctr"/>
            <a:r>
              <a:rPr lang="en-US" sz="2900" b="1" smtClean="0">
                <a:latin typeface="Times New Roman" pitchFamily="18" charset="0"/>
                <a:cs typeface="Times New Roman" pitchFamily="18" charset="0"/>
              </a:rPr>
              <a:t>HĐ4</a:t>
            </a:r>
            <a:endParaRPr lang="en-US" sz="2900" b="1">
              <a:latin typeface="Times New Roman" pitchFamily="18" charset="0"/>
              <a:cs typeface="Times New Roman" pitchFamily="18" charset="0"/>
            </a:endParaRPr>
          </a:p>
        </p:txBody>
      </p:sp>
      <p:sp>
        <p:nvSpPr>
          <p:cNvPr id="31" name="TextBox 30"/>
          <p:cNvSpPr txBox="1"/>
          <p:nvPr/>
        </p:nvSpPr>
        <p:spPr>
          <a:xfrm>
            <a:off x="1892341" y="715039"/>
            <a:ext cx="4228044" cy="553998"/>
          </a:xfrm>
          <a:prstGeom prst="rect">
            <a:avLst/>
          </a:prstGeom>
          <a:noFill/>
        </p:spPr>
        <p:txBody>
          <a:bodyPr wrap="square" lIns="109728" tIns="54864" rIns="109728" bIns="54864" rtlCol="0">
            <a:spAutoFit/>
          </a:bodyPr>
          <a:lstStyle/>
          <a:p>
            <a:pPr algn="l"/>
            <a:r>
              <a:rPr lang="en-US" sz="2900" smtClean="0">
                <a:latin typeface="Times New Roman" pitchFamily="18" charset="0"/>
                <a:cs typeface="Times New Roman" pitchFamily="18" charset="0"/>
              </a:rPr>
              <a:t>Quan sát Hình 4.3a.</a:t>
            </a:r>
            <a:endParaRPr lang="en-US" sz="2900">
              <a:latin typeface="Times New Roman" pitchFamily="18" charset="0"/>
              <a:cs typeface="Times New Roman" pitchFamily="18" charset="0"/>
            </a:endParaRPr>
          </a:p>
        </p:txBody>
      </p:sp>
      <p:cxnSp>
        <p:nvCxnSpPr>
          <p:cNvPr id="6" name="Straight Connector 5"/>
          <p:cNvCxnSpPr/>
          <p:nvPr/>
        </p:nvCxnSpPr>
        <p:spPr>
          <a:xfrm>
            <a:off x="2231136" y="1962912"/>
            <a:ext cx="2328672" cy="12192"/>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231136" y="1975104"/>
            <a:ext cx="0" cy="2279904"/>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231136" y="4255008"/>
            <a:ext cx="2328672"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559808" y="1962912"/>
            <a:ext cx="0" cy="2292096"/>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231136" y="4035552"/>
            <a:ext cx="256032"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2487168" y="4035552"/>
            <a:ext cx="0" cy="219456"/>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231136" y="1975104"/>
            <a:ext cx="2328672" cy="2279904"/>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7845552" y="1944624"/>
            <a:ext cx="2328672" cy="12192"/>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7845552" y="1956816"/>
            <a:ext cx="0" cy="2279904"/>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7845552" y="4236720"/>
            <a:ext cx="2328672"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10174224" y="1944624"/>
            <a:ext cx="0" cy="2292096"/>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7845552" y="1956816"/>
            <a:ext cx="2328672" cy="2279904"/>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7845552" y="1944624"/>
            <a:ext cx="2328672" cy="2292096"/>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498080" y="3998976"/>
            <a:ext cx="536448" cy="461665"/>
          </a:xfrm>
          <a:prstGeom prst="rect">
            <a:avLst/>
          </a:prstGeom>
          <a:noFill/>
        </p:spPr>
        <p:txBody>
          <a:bodyPr wrap="square" rtlCol="0">
            <a:spAutoFit/>
          </a:bodyPr>
          <a:lstStyle/>
          <a:p>
            <a:pPr algn="l"/>
            <a:r>
              <a:rPr lang="en-US" sz="2400" smtClean="0">
                <a:latin typeface="Times New Roman" pitchFamily="18" charset="0"/>
                <a:cs typeface="Times New Roman" pitchFamily="18" charset="0"/>
              </a:rPr>
              <a:t>A</a:t>
            </a:r>
          </a:p>
        </p:txBody>
      </p:sp>
      <p:sp>
        <p:nvSpPr>
          <p:cNvPr id="35" name="TextBox 34"/>
          <p:cNvSpPr txBox="1"/>
          <p:nvPr/>
        </p:nvSpPr>
        <p:spPr>
          <a:xfrm>
            <a:off x="10125456" y="1719072"/>
            <a:ext cx="536448" cy="461665"/>
          </a:xfrm>
          <a:prstGeom prst="rect">
            <a:avLst/>
          </a:prstGeom>
          <a:noFill/>
        </p:spPr>
        <p:txBody>
          <a:bodyPr wrap="square" rtlCol="0">
            <a:spAutoFit/>
          </a:bodyPr>
          <a:lstStyle/>
          <a:p>
            <a:pPr algn="l"/>
            <a:r>
              <a:rPr lang="en-US" sz="2400">
                <a:latin typeface="Times New Roman" pitchFamily="18" charset="0"/>
                <a:cs typeface="Times New Roman" pitchFamily="18" charset="0"/>
              </a:rPr>
              <a:t>C</a:t>
            </a:r>
            <a:endParaRPr lang="en-US" sz="2400" smtClean="0">
              <a:latin typeface="Times New Roman" pitchFamily="18" charset="0"/>
              <a:cs typeface="Times New Roman" pitchFamily="18" charset="0"/>
            </a:endParaRPr>
          </a:p>
        </p:txBody>
      </p:sp>
      <p:sp>
        <p:nvSpPr>
          <p:cNvPr id="36" name="TextBox 35"/>
          <p:cNvSpPr txBox="1"/>
          <p:nvPr/>
        </p:nvSpPr>
        <p:spPr>
          <a:xfrm>
            <a:off x="10137648" y="3956304"/>
            <a:ext cx="536448" cy="461665"/>
          </a:xfrm>
          <a:prstGeom prst="rect">
            <a:avLst/>
          </a:prstGeom>
          <a:noFill/>
        </p:spPr>
        <p:txBody>
          <a:bodyPr wrap="square" rtlCol="0">
            <a:spAutoFit/>
          </a:bodyPr>
          <a:lstStyle/>
          <a:p>
            <a:pPr algn="l"/>
            <a:r>
              <a:rPr lang="en-US" sz="2400">
                <a:latin typeface="Times New Roman" pitchFamily="18" charset="0"/>
                <a:cs typeface="Times New Roman" pitchFamily="18" charset="0"/>
              </a:rPr>
              <a:t>D</a:t>
            </a:r>
            <a:endParaRPr lang="en-US" sz="2400" smtClean="0">
              <a:latin typeface="Times New Roman" pitchFamily="18" charset="0"/>
              <a:cs typeface="Times New Roman" pitchFamily="18" charset="0"/>
            </a:endParaRPr>
          </a:p>
        </p:txBody>
      </p:sp>
      <p:sp>
        <p:nvSpPr>
          <p:cNvPr id="37" name="TextBox 36"/>
          <p:cNvSpPr txBox="1"/>
          <p:nvPr/>
        </p:nvSpPr>
        <p:spPr>
          <a:xfrm>
            <a:off x="7510272" y="1775567"/>
            <a:ext cx="536448" cy="461665"/>
          </a:xfrm>
          <a:prstGeom prst="rect">
            <a:avLst/>
          </a:prstGeom>
          <a:noFill/>
        </p:spPr>
        <p:txBody>
          <a:bodyPr wrap="square" rtlCol="0">
            <a:spAutoFit/>
          </a:bodyPr>
          <a:lstStyle/>
          <a:p>
            <a:pPr algn="l"/>
            <a:r>
              <a:rPr lang="en-US" sz="2400">
                <a:latin typeface="Times New Roman" pitchFamily="18" charset="0"/>
                <a:cs typeface="Times New Roman" pitchFamily="18" charset="0"/>
              </a:rPr>
              <a:t>B</a:t>
            </a:r>
            <a:endParaRPr lang="en-US" sz="2400" smtClean="0">
              <a:latin typeface="Times New Roman" pitchFamily="18" charset="0"/>
              <a:cs typeface="Times New Roman" pitchFamily="18" charset="0"/>
            </a:endParaRPr>
          </a:p>
        </p:txBody>
      </p:sp>
      <p:cxnSp>
        <p:nvCxnSpPr>
          <p:cNvPr id="39" name="Straight Arrow Connector 38"/>
          <p:cNvCxnSpPr/>
          <p:nvPr/>
        </p:nvCxnSpPr>
        <p:spPr>
          <a:xfrm flipH="1">
            <a:off x="2255520" y="1682496"/>
            <a:ext cx="402336" cy="2255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1857684" y="3034525"/>
            <a:ext cx="263724" cy="19635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H="1">
            <a:off x="3267456" y="2779776"/>
            <a:ext cx="426720" cy="8534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H="1">
            <a:off x="2487168" y="3712464"/>
            <a:ext cx="329184" cy="2308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2532421" y="1294159"/>
            <a:ext cx="1076411" cy="480131"/>
          </a:xfrm>
          <a:prstGeom prst="rect">
            <a:avLst/>
          </a:prstGeom>
          <a:noFill/>
        </p:spPr>
        <p:txBody>
          <a:bodyPr wrap="square" lIns="109728" tIns="54864" rIns="109728" bIns="54864" rtlCol="0">
            <a:spAutoFit/>
          </a:bodyPr>
          <a:lstStyle/>
          <a:p>
            <a:pPr algn="l"/>
            <a:r>
              <a:rPr lang="en-US" sz="2400" smtClean="0">
                <a:latin typeface="Times New Roman" pitchFamily="18" charset="0"/>
                <a:cs typeface="Times New Roman" pitchFamily="18" charset="0"/>
              </a:rPr>
              <a:t>Đỉnh</a:t>
            </a:r>
            <a:endParaRPr lang="en-US" sz="2400">
              <a:latin typeface="Times New Roman" pitchFamily="18" charset="0"/>
              <a:cs typeface="Times New Roman" pitchFamily="18" charset="0"/>
            </a:endParaRPr>
          </a:p>
        </p:txBody>
      </p:sp>
      <p:sp>
        <p:nvSpPr>
          <p:cNvPr id="49" name="TextBox 48"/>
          <p:cNvSpPr txBox="1"/>
          <p:nvPr/>
        </p:nvSpPr>
        <p:spPr>
          <a:xfrm>
            <a:off x="3574837" y="2287807"/>
            <a:ext cx="1076411" cy="849463"/>
          </a:xfrm>
          <a:prstGeom prst="rect">
            <a:avLst/>
          </a:prstGeom>
          <a:noFill/>
        </p:spPr>
        <p:txBody>
          <a:bodyPr wrap="square" lIns="109728" tIns="54864" rIns="109728" bIns="54864" rtlCol="0">
            <a:spAutoFit/>
          </a:bodyPr>
          <a:lstStyle/>
          <a:p>
            <a:pPr algn="l"/>
            <a:r>
              <a:rPr lang="en-US" sz="2400" smtClean="0">
                <a:latin typeface="Times New Roman" pitchFamily="18" charset="0"/>
                <a:cs typeface="Times New Roman" pitchFamily="18" charset="0"/>
              </a:rPr>
              <a:t>Đường chéo</a:t>
            </a:r>
            <a:endParaRPr lang="en-US" sz="2400">
              <a:latin typeface="Times New Roman" pitchFamily="18" charset="0"/>
              <a:cs typeface="Times New Roman" pitchFamily="18" charset="0"/>
            </a:endParaRPr>
          </a:p>
        </p:txBody>
      </p:sp>
      <p:sp>
        <p:nvSpPr>
          <p:cNvPr id="50" name="TextBox 49"/>
          <p:cNvSpPr txBox="1"/>
          <p:nvPr/>
        </p:nvSpPr>
        <p:spPr>
          <a:xfrm>
            <a:off x="1189543" y="2628829"/>
            <a:ext cx="1076411" cy="480131"/>
          </a:xfrm>
          <a:prstGeom prst="rect">
            <a:avLst/>
          </a:prstGeom>
          <a:noFill/>
        </p:spPr>
        <p:txBody>
          <a:bodyPr wrap="square" lIns="109728" tIns="54864" rIns="109728" bIns="54864" rtlCol="0">
            <a:spAutoFit/>
          </a:bodyPr>
          <a:lstStyle/>
          <a:p>
            <a:pPr algn="l"/>
            <a:r>
              <a:rPr lang="en-US" sz="2400" smtClean="0">
                <a:latin typeface="Times New Roman" pitchFamily="18" charset="0"/>
                <a:cs typeface="Times New Roman" pitchFamily="18" charset="0"/>
              </a:rPr>
              <a:t>Cạnh</a:t>
            </a:r>
            <a:endParaRPr lang="en-US" sz="2400">
              <a:latin typeface="Times New Roman" pitchFamily="18" charset="0"/>
              <a:cs typeface="Times New Roman" pitchFamily="18" charset="0"/>
            </a:endParaRPr>
          </a:p>
        </p:txBody>
      </p:sp>
      <p:sp>
        <p:nvSpPr>
          <p:cNvPr id="51" name="TextBox 50"/>
          <p:cNvSpPr txBox="1"/>
          <p:nvPr/>
        </p:nvSpPr>
        <p:spPr>
          <a:xfrm>
            <a:off x="2518471" y="3329869"/>
            <a:ext cx="1076411" cy="480131"/>
          </a:xfrm>
          <a:prstGeom prst="rect">
            <a:avLst/>
          </a:prstGeom>
          <a:noFill/>
        </p:spPr>
        <p:txBody>
          <a:bodyPr wrap="square" lIns="109728" tIns="54864" rIns="109728" bIns="54864" rtlCol="0">
            <a:spAutoFit/>
          </a:bodyPr>
          <a:lstStyle/>
          <a:p>
            <a:pPr algn="l"/>
            <a:r>
              <a:rPr lang="en-US" sz="2400" smtClean="0">
                <a:latin typeface="Times New Roman" pitchFamily="18" charset="0"/>
                <a:cs typeface="Times New Roman" pitchFamily="18" charset="0"/>
              </a:rPr>
              <a:t>Góc</a:t>
            </a:r>
            <a:endParaRPr lang="en-US" sz="2400">
              <a:latin typeface="Times New Roman" pitchFamily="18" charset="0"/>
              <a:cs typeface="Times New Roman" pitchFamily="18" charset="0"/>
            </a:endParaRPr>
          </a:p>
        </p:txBody>
      </p:sp>
      <p:sp>
        <p:nvSpPr>
          <p:cNvPr id="52" name="TextBox 51"/>
          <p:cNvSpPr txBox="1"/>
          <p:nvPr/>
        </p:nvSpPr>
        <p:spPr>
          <a:xfrm>
            <a:off x="8802624" y="2615184"/>
            <a:ext cx="536448" cy="461665"/>
          </a:xfrm>
          <a:prstGeom prst="rect">
            <a:avLst/>
          </a:prstGeom>
          <a:noFill/>
        </p:spPr>
        <p:txBody>
          <a:bodyPr wrap="square" rtlCol="0">
            <a:spAutoFit/>
          </a:bodyPr>
          <a:lstStyle/>
          <a:p>
            <a:pPr algn="l"/>
            <a:r>
              <a:rPr lang="en-US" sz="2400" smtClean="0">
                <a:latin typeface="Times New Roman" pitchFamily="18" charset="0"/>
                <a:cs typeface="Times New Roman" pitchFamily="18" charset="0"/>
              </a:rPr>
              <a:t>O</a:t>
            </a:r>
          </a:p>
        </p:txBody>
      </p:sp>
      <p:sp>
        <p:nvSpPr>
          <p:cNvPr id="53" name="TextBox 52"/>
          <p:cNvSpPr txBox="1"/>
          <p:nvPr/>
        </p:nvSpPr>
        <p:spPr>
          <a:xfrm>
            <a:off x="2568997" y="4403119"/>
            <a:ext cx="2114022" cy="480131"/>
          </a:xfrm>
          <a:prstGeom prst="rect">
            <a:avLst/>
          </a:prstGeom>
          <a:noFill/>
        </p:spPr>
        <p:txBody>
          <a:bodyPr wrap="square" lIns="109728" tIns="54864" rIns="109728" bIns="54864" rtlCol="0">
            <a:spAutoFit/>
          </a:bodyPr>
          <a:lstStyle/>
          <a:p>
            <a:pPr algn="l"/>
            <a:r>
              <a:rPr lang="en-US" sz="2400" i="1" smtClean="0">
                <a:latin typeface="Times New Roman" pitchFamily="18" charset="0"/>
                <a:cs typeface="Times New Roman" pitchFamily="18" charset="0"/>
              </a:rPr>
              <a:t>Hình 4.3a.</a:t>
            </a:r>
            <a:endParaRPr lang="en-US" sz="2400" i="1">
              <a:latin typeface="Times New Roman" pitchFamily="18" charset="0"/>
              <a:cs typeface="Times New Roman" pitchFamily="18" charset="0"/>
            </a:endParaRPr>
          </a:p>
        </p:txBody>
      </p:sp>
      <p:sp>
        <p:nvSpPr>
          <p:cNvPr id="54" name="TextBox 53"/>
          <p:cNvSpPr txBox="1"/>
          <p:nvPr/>
        </p:nvSpPr>
        <p:spPr>
          <a:xfrm>
            <a:off x="8355213" y="4403119"/>
            <a:ext cx="2114022" cy="480131"/>
          </a:xfrm>
          <a:prstGeom prst="rect">
            <a:avLst/>
          </a:prstGeom>
          <a:noFill/>
        </p:spPr>
        <p:txBody>
          <a:bodyPr wrap="square" lIns="109728" tIns="54864" rIns="109728" bIns="54864" rtlCol="0">
            <a:spAutoFit/>
          </a:bodyPr>
          <a:lstStyle/>
          <a:p>
            <a:pPr algn="l"/>
            <a:r>
              <a:rPr lang="en-US" sz="2400" i="1" smtClean="0">
                <a:latin typeface="Times New Roman" pitchFamily="18" charset="0"/>
                <a:cs typeface="Times New Roman" pitchFamily="18" charset="0"/>
              </a:rPr>
              <a:t>Hình 4.3b</a:t>
            </a:r>
            <a:endParaRPr lang="en-US" sz="2400" i="1">
              <a:latin typeface="Times New Roman" pitchFamily="18" charset="0"/>
              <a:cs typeface="Times New Roman" pitchFamily="18" charset="0"/>
            </a:endParaRPr>
          </a:p>
        </p:txBody>
      </p:sp>
      <p:sp>
        <p:nvSpPr>
          <p:cNvPr id="55" name="TextBox 54"/>
          <p:cNvSpPr txBox="1">
            <a:spLocks/>
          </p:cNvSpPr>
          <p:nvPr/>
        </p:nvSpPr>
        <p:spPr>
          <a:xfrm>
            <a:off x="1437400" y="5206257"/>
            <a:ext cx="10583912" cy="557076"/>
          </a:xfrm>
          <a:prstGeom prst="rect">
            <a:avLst/>
          </a:prstGeom>
          <a:noFill/>
        </p:spPr>
        <p:txBody>
          <a:bodyPr wrap="square" lIns="109728" tIns="54864" rIns="109728" bIns="54864" rtlCol="0">
            <a:spAutoFit/>
          </a:bodyPr>
          <a:lstStyle/>
          <a:p>
            <a:r>
              <a:rPr lang="en-US" sz="2900" smtClean="0">
                <a:latin typeface="Times New Roman" pitchFamily="18" charset="0"/>
                <a:cs typeface="Times New Roman" pitchFamily="18" charset="0"/>
              </a:rPr>
              <a:t>Nêu tên các </a:t>
            </a:r>
            <a:r>
              <a:rPr lang="en-US" sz="2900">
                <a:latin typeface="Times New Roman" pitchFamily="18" charset="0"/>
                <a:cs typeface="Times New Roman" pitchFamily="18" charset="0"/>
              </a:rPr>
              <a:t>đỉnh, </a:t>
            </a:r>
            <a:r>
              <a:rPr lang="en-US" sz="2900" smtClean="0">
                <a:latin typeface="Times New Roman" pitchFamily="18" charset="0"/>
                <a:cs typeface="Times New Roman" pitchFamily="18" charset="0"/>
              </a:rPr>
              <a:t>cạnh, đường chéo của hình vuông ABCD (H.4.3b)</a:t>
            </a:r>
            <a:endParaRPr lang="en-US" sz="2900">
              <a:latin typeface="Times New Roman" pitchFamily="18" charset="0"/>
              <a:cs typeface="Times New Roman" pitchFamily="18" charset="0"/>
            </a:endParaRPr>
          </a:p>
        </p:txBody>
      </p:sp>
      <p:sp>
        <p:nvSpPr>
          <p:cNvPr id="56" name="Oval 55"/>
          <p:cNvSpPr/>
          <p:nvPr/>
        </p:nvSpPr>
        <p:spPr>
          <a:xfrm>
            <a:off x="1156984" y="5288184"/>
            <a:ext cx="342632" cy="38262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latin typeface="Times New Roman" pitchFamily="18" charset="0"/>
                <a:cs typeface="Times New Roman" pitchFamily="18" charset="0"/>
              </a:rPr>
              <a:t>1</a:t>
            </a:r>
            <a:endParaRPr lang="en-US">
              <a:latin typeface="Times New Roman" pitchFamily="18" charset="0"/>
              <a:cs typeface="Times New Roman" pitchFamily="18" charset="0"/>
            </a:endParaRPr>
          </a:p>
        </p:txBody>
      </p:sp>
      <p:sp>
        <p:nvSpPr>
          <p:cNvPr id="57" name="TextBox 56"/>
          <p:cNvSpPr txBox="1">
            <a:spLocks/>
          </p:cNvSpPr>
          <p:nvPr/>
        </p:nvSpPr>
        <p:spPr>
          <a:xfrm>
            <a:off x="1437400" y="5821953"/>
            <a:ext cx="12174968" cy="1003352"/>
          </a:xfrm>
          <a:prstGeom prst="rect">
            <a:avLst/>
          </a:prstGeom>
          <a:noFill/>
        </p:spPr>
        <p:txBody>
          <a:bodyPr wrap="square" lIns="109728" tIns="54864" rIns="109728" bIns="54864" rtlCol="0">
            <a:spAutoFit/>
          </a:bodyPr>
          <a:lstStyle/>
          <a:p>
            <a:pPr algn="l"/>
            <a:r>
              <a:rPr lang="en-US" sz="2900" smtClean="0">
                <a:latin typeface="Times New Roman" pitchFamily="18" charset="0"/>
                <a:cs typeface="Times New Roman" pitchFamily="18" charset="0"/>
              </a:rPr>
              <a:t>Dùng thước thẳng đo và so sánh độ dài các cạnh của hình vuông; hai đường chéo của hình vuông.</a:t>
            </a:r>
            <a:endParaRPr lang="en-US" sz="2900">
              <a:latin typeface="Times New Roman" pitchFamily="18" charset="0"/>
              <a:cs typeface="Times New Roman" pitchFamily="18" charset="0"/>
            </a:endParaRPr>
          </a:p>
        </p:txBody>
      </p:sp>
      <p:sp>
        <p:nvSpPr>
          <p:cNvPr id="58" name="Oval 57"/>
          <p:cNvSpPr/>
          <p:nvPr/>
        </p:nvSpPr>
        <p:spPr>
          <a:xfrm>
            <a:off x="1156984" y="5903880"/>
            <a:ext cx="342632" cy="38262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Times New Roman" pitchFamily="18" charset="0"/>
                <a:cs typeface="Times New Roman" pitchFamily="18" charset="0"/>
              </a:rPr>
              <a:t>2</a:t>
            </a:r>
          </a:p>
        </p:txBody>
      </p:sp>
      <p:sp>
        <p:nvSpPr>
          <p:cNvPr id="59" name="TextBox 58"/>
          <p:cNvSpPr txBox="1">
            <a:spLocks/>
          </p:cNvSpPr>
          <p:nvPr/>
        </p:nvSpPr>
        <p:spPr>
          <a:xfrm>
            <a:off x="1437400" y="6830841"/>
            <a:ext cx="9436608" cy="553998"/>
          </a:xfrm>
          <a:prstGeom prst="rect">
            <a:avLst/>
          </a:prstGeom>
          <a:noFill/>
        </p:spPr>
        <p:txBody>
          <a:bodyPr wrap="square" lIns="109728" tIns="54864" rIns="109728" bIns="54864" rtlCol="0">
            <a:spAutoFit/>
          </a:bodyPr>
          <a:lstStyle/>
          <a:p>
            <a:pPr algn="l"/>
            <a:r>
              <a:rPr lang="en-US" sz="2900" smtClean="0">
                <a:latin typeface="Times New Roman" pitchFamily="18" charset="0"/>
                <a:cs typeface="Times New Roman" pitchFamily="18" charset="0"/>
              </a:rPr>
              <a:t>Dùng thước đo góc để đo và so sánh các góc của hình vuông.</a:t>
            </a:r>
            <a:endParaRPr lang="en-US" sz="2900">
              <a:latin typeface="Times New Roman" pitchFamily="18" charset="0"/>
              <a:cs typeface="Times New Roman" pitchFamily="18" charset="0"/>
            </a:endParaRPr>
          </a:p>
        </p:txBody>
      </p:sp>
      <p:sp>
        <p:nvSpPr>
          <p:cNvPr id="60" name="Oval 59"/>
          <p:cNvSpPr/>
          <p:nvPr/>
        </p:nvSpPr>
        <p:spPr>
          <a:xfrm>
            <a:off x="1156984" y="6912768"/>
            <a:ext cx="342632" cy="38262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Times New Roman" pitchFamily="18" charset="0"/>
                <a:cs typeface="Times New Roman" pitchFamily="18" charset="0"/>
              </a:rPr>
              <a:t>3</a:t>
            </a:r>
          </a:p>
        </p:txBody>
      </p:sp>
      <p:sp>
        <p:nvSpPr>
          <p:cNvPr id="3" name="TextBox 2"/>
          <p:cNvSpPr txBox="1"/>
          <p:nvPr/>
        </p:nvSpPr>
        <p:spPr>
          <a:xfrm>
            <a:off x="3273552" y="5208151"/>
            <a:ext cx="902208" cy="538609"/>
          </a:xfrm>
          <a:prstGeom prst="rect">
            <a:avLst/>
          </a:prstGeom>
          <a:noFill/>
        </p:spPr>
        <p:txBody>
          <a:bodyPr wrap="square" rtlCol="0">
            <a:spAutoFit/>
          </a:bodyPr>
          <a:lstStyle/>
          <a:p>
            <a:r>
              <a:rPr lang="en-US" sz="2900">
                <a:solidFill>
                  <a:srgbClr val="FF0000"/>
                </a:solidFill>
                <a:latin typeface="Times New Roman" pitchFamily="18" charset="0"/>
                <a:cs typeface="Times New Roman" pitchFamily="18" charset="0"/>
              </a:rPr>
              <a:t>đỉnh</a:t>
            </a:r>
            <a:endParaRPr lang="en-US" sz="2900" smtClean="0">
              <a:solidFill>
                <a:srgbClr val="FF0000"/>
              </a:solidFill>
            </a:endParaRPr>
          </a:p>
        </p:txBody>
      </p:sp>
      <p:sp>
        <p:nvSpPr>
          <p:cNvPr id="5" name="TextBox 4"/>
          <p:cNvSpPr txBox="1"/>
          <p:nvPr/>
        </p:nvSpPr>
        <p:spPr>
          <a:xfrm>
            <a:off x="4126992" y="5224724"/>
            <a:ext cx="926592" cy="538609"/>
          </a:xfrm>
          <a:prstGeom prst="rect">
            <a:avLst/>
          </a:prstGeom>
          <a:noFill/>
        </p:spPr>
        <p:txBody>
          <a:bodyPr wrap="square" rtlCol="0">
            <a:spAutoFit/>
          </a:bodyPr>
          <a:lstStyle/>
          <a:p>
            <a:r>
              <a:rPr lang="en-US" sz="2900">
                <a:solidFill>
                  <a:schemeClr val="accent6">
                    <a:lumMod val="75000"/>
                  </a:schemeClr>
                </a:solidFill>
                <a:latin typeface="Times New Roman" pitchFamily="18" charset="0"/>
                <a:cs typeface="Times New Roman" pitchFamily="18" charset="0"/>
              </a:rPr>
              <a:t>cạnh</a:t>
            </a:r>
            <a:endParaRPr lang="en-US" sz="2900" smtClean="0">
              <a:solidFill>
                <a:schemeClr val="accent6">
                  <a:lumMod val="75000"/>
                </a:schemeClr>
              </a:solidFill>
            </a:endParaRPr>
          </a:p>
        </p:txBody>
      </p:sp>
      <p:sp>
        <p:nvSpPr>
          <p:cNvPr id="7" name="TextBox 6"/>
          <p:cNvSpPr txBox="1"/>
          <p:nvPr/>
        </p:nvSpPr>
        <p:spPr>
          <a:xfrm>
            <a:off x="5004816" y="5208151"/>
            <a:ext cx="2097024" cy="538609"/>
          </a:xfrm>
          <a:prstGeom prst="rect">
            <a:avLst/>
          </a:prstGeom>
          <a:noFill/>
        </p:spPr>
        <p:txBody>
          <a:bodyPr wrap="square" rtlCol="0">
            <a:spAutoFit/>
          </a:bodyPr>
          <a:lstStyle/>
          <a:p>
            <a:r>
              <a:rPr lang="en-US" sz="2900">
                <a:solidFill>
                  <a:srgbClr val="00B050"/>
                </a:solidFill>
                <a:latin typeface="Times New Roman" pitchFamily="18" charset="0"/>
                <a:cs typeface="Times New Roman" pitchFamily="18" charset="0"/>
              </a:rPr>
              <a:t>đường chéo</a:t>
            </a:r>
            <a:endParaRPr lang="en-US" sz="2900" smtClean="0">
              <a:solidFill>
                <a:srgbClr val="00B050"/>
              </a:solidFill>
            </a:endParaRPr>
          </a:p>
        </p:txBody>
      </p:sp>
      <p:sp>
        <p:nvSpPr>
          <p:cNvPr id="44" name="Oval 43"/>
          <p:cNvSpPr/>
          <p:nvPr/>
        </p:nvSpPr>
        <p:spPr>
          <a:xfrm>
            <a:off x="7821195" y="4205204"/>
            <a:ext cx="62929" cy="6976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10149695" y="4195554"/>
            <a:ext cx="62929" cy="6976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7834695" y="1915279"/>
            <a:ext cx="62929" cy="6976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10151620" y="1928779"/>
            <a:ext cx="62929" cy="6976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3996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500"/>
                                        <p:tgtEl>
                                          <p:spTgt spid="3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56"/>
                                        </p:tgtEl>
                                        <p:attrNameLst>
                                          <p:attrName>style.visibility</p:attrName>
                                        </p:attrNameLst>
                                      </p:cBhvr>
                                      <p:to>
                                        <p:strVal val="visible"/>
                                      </p:to>
                                    </p:set>
                                    <p:animEffect transition="in" filter="wipe(down)">
                                      <p:cBhvr>
                                        <p:cTn id="49" dur="500"/>
                                        <p:tgtEl>
                                          <p:spTgt spid="56"/>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wipe(down)">
                                      <p:cBhvr>
                                        <p:cTn id="52" dur="500"/>
                                        <p:tgtEl>
                                          <p:spTgt spid="55"/>
                                        </p:tgtEl>
                                      </p:cBhvr>
                                    </p:animEffect>
                                  </p:childTnLst>
                                </p:cTn>
                              </p:par>
                              <p:par>
                                <p:cTn id="53" presetID="22" presetClass="entr" presetSubtype="4" fill="hold" nodeType="with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down)">
                                      <p:cBhvr>
                                        <p:cTn id="55" dur="500"/>
                                        <p:tgtEl>
                                          <p:spTgt spid="25"/>
                                        </p:tgtEl>
                                      </p:cBhvr>
                                    </p:animEffect>
                                  </p:childTnLst>
                                </p:cTn>
                              </p:par>
                              <p:par>
                                <p:cTn id="56" presetID="22" presetClass="entr" presetSubtype="4" fill="hold" nodeType="with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wipe(down)">
                                      <p:cBhvr>
                                        <p:cTn id="58" dur="500"/>
                                        <p:tgtEl>
                                          <p:spTgt spid="26"/>
                                        </p:tgtEl>
                                      </p:cBhvr>
                                    </p:animEffect>
                                  </p:childTnLst>
                                </p:cTn>
                              </p:par>
                              <p:par>
                                <p:cTn id="59" presetID="22" presetClass="entr" presetSubtype="4" fill="hold" nodeType="with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wipe(down)">
                                      <p:cBhvr>
                                        <p:cTn id="61" dur="500"/>
                                        <p:tgtEl>
                                          <p:spTgt spid="29"/>
                                        </p:tgtEl>
                                      </p:cBhvr>
                                    </p:animEffect>
                                  </p:childTnLst>
                                </p:cTn>
                              </p:par>
                              <p:par>
                                <p:cTn id="62" presetID="22" presetClass="entr" presetSubtype="4" fill="hold" nodeType="with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wipe(down)">
                                      <p:cBhvr>
                                        <p:cTn id="64" dur="500"/>
                                        <p:tgtEl>
                                          <p:spTgt spid="30"/>
                                        </p:tgtEl>
                                      </p:cBhvr>
                                    </p:animEffect>
                                  </p:childTnLst>
                                </p:cTn>
                              </p:par>
                              <p:par>
                                <p:cTn id="65" presetID="22" presetClass="entr" presetSubtype="4" fill="hold" nodeType="with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wipe(down)">
                                      <p:cBhvr>
                                        <p:cTn id="67" dur="500"/>
                                        <p:tgtEl>
                                          <p:spTgt spid="34"/>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52"/>
                                        </p:tgtEl>
                                        <p:attrNameLst>
                                          <p:attrName>style.visibility</p:attrName>
                                        </p:attrNameLst>
                                      </p:cBhvr>
                                      <p:to>
                                        <p:strVal val="visible"/>
                                      </p:to>
                                    </p:set>
                                    <p:animEffect transition="in" filter="wipe(down)">
                                      <p:cBhvr>
                                        <p:cTn id="70" dur="500"/>
                                        <p:tgtEl>
                                          <p:spTgt spid="52"/>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37"/>
                                        </p:tgtEl>
                                        <p:attrNameLst>
                                          <p:attrName>style.visibility</p:attrName>
                                        </p:attrNameLst>
                                      </p:cBhvr>
                                      <p:to>
                                        <p:strVal val="visible"/>
                                      </p:to>
                                    </p:set>
                                    <p:animEffect transition="in" filter="wipe(down)">
                                      <p:cBhvr>
                                        <p:cTn id="73" dur="500"/>
                                        <p:tgtEl>
                                          <p:spTgt spid="37"/>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wipe(down)">
                                      <p:cBhvr>
                                        <p:cTn id="76" dur="500"/>
                                        <p:tgtEl>
                                          <p:spTgt spid="35"/>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wipe(down)">
                                      <p:cBhvr>
                                        <p:cTn id="79" dur="500"/>
                                        <p:tgtEl>
                                          <p:spTgt spid="36"/>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wipe(down)">
                                      <p:cBhvr>
                                        <p:cTn id="82" dur="500"/>
                                        <p:tgtEl>
                                          <p:spTgt spid="21"/>
                                        </p:tgtEl>
                                      </p:cBhvr>
                                    </p:animEffect>
                                  </p:childTnLst>
                                </p:cTn>
                              </p:par>
                              <p:par>
                                <p:cTn id="83" presetID="22" presetClass="entr" presetSubtype="4" fill="hold" grpId="0" nodeType="withEffect">
                                  <p:stCondLst>
                                    <p:cond delay="0"/>
                                  </p:stCondLst>
                                  <p:childTnLst>
                                    <p:set>
                                      <p:cBhvr>
                                        <p:cTn id="84" dur="1" fill="hold">
                                          <p:stCondLst>
                                            <p:cond delay="0"/>
                                          </p:stCondLst>
                                        </p:cTn>
                                        <p:tgtEl>
                                          <p:spTgt spid="54"/>
                                        </p:tgtEl>
                                        <p:attrNameLst>
                                          <p:attrName>style.visibility</p:attrName>
                                        </p:attrNameLst>
                                      </p:cBhvr>
                                      <p:to>
                                        <p:strVal val="visible"/>
                                      </p:to>
                                    </p:set>
                                    <p:animEffect transition="in" filter="wipe(down)">
                                      <p:cBhvr>
                                        <p:cTn id="85" dur="500"/>
                                        <p:tgtEl>
                                          <p:spTgt spid="54"/>
                                        </p:tgtEl>
                                      </p:cBhvr>
                                    </p:animEffect>
                                  </p:childTnLst>
                                </p:cTn>
                              </p:par>
                              <p:par>
                                <p:cTn id="86" presetID="22" presetClass="entr" presetSubtype="4" fill="hold" nodeType="withEffect">
                                  <p:stCondLst>
                                    <p:cond delay="0"/>
                                  </p:stCondLst>
                                  <p:childTnLst>
                                    <p:set>
                                      <p:cBhvr>
                                        <p:cTn id="87" dur="1" fill="hold">
                                          <p:stCondLst>
                                            <p:cond delay="0"/>
                                          </p:stCondLst>
                                        </p:cTn>
                                        <p:tgtEl>
                                          <p:spTgt spid="20"/>
                                        </p:tgtEl>
                                        <p:attrNameLst>
                                          <p:attrName>style.visibility</p:attrName>
                                        </p:attrNameLst>
                                      </p:cBhvr>
                                      <p:to>
                                        <p:strVal val="visible"/>
                                      </p:to>
                                    </p:set>
                                    <p:animEffect transition="in" filter="wipe(down)">
                                      <p:cBhvr>
                                        <p:cTn id="88" dur="500"/>
                                        <p:tgtEl>
                                          <p:spTgt spid="20"/>
                                        </p:tgtEl>
                                      </p:cBhvr>
                                    </p:animEffect>
                                  </p:childTnLst>
                                </p:cTn>
                              </p:par>
                            </p:childTnLst>
                          </p:cTn>
                        </p:par>
                      </p:childTnLst>
                    </p:cTn>
                  </p:par>
                  <p:par>
                    <p:cTn id="89" fill="hold">
                      <p:stCondLst>
                        <p:cond delay="indefinite"/>
                      </p:stCondLst>
                      <p:childTnLst>
                        <p:par>
                          <p:cTn id="90" fill="hold">
                            <p:stCondLst>
                              <p:cond delay="0"/>
                            </p:stCondLst>
                            <p:childTnLst>
                              <p:par>
                                <p:cTn id="91" presetID="6" presetClass="entr" presetSubtype="16" fill="hold" grpId="0" nodeType="clickEffect">
                                  <p:stCondLst>
                                    <p:cond delay="0"/>
                                  </p:stCondLst>
                                  <p:childTnLst>
                                    <p:set>
                                      <p:cBhvr>
                                        <p:cTn id="92" dur="1" fill="hold">
                                          <p:stCondLst>
                                            <p:cond delay="0"/>
                                          </p:stCondLst>
                                        </p:cTn>
                                        <p:tgtEl>
                                          <p:spTgt spid="3"/>
                                        </p:tgtEl>
                                        <p:attrNameLst>
                                          <p:attrName>style.visibility</p:attrName>
                                        </p:attrNameLst>
                                      </p:cBhvr>
                                      <p:to>
                                        <p:strVal val="visible"/>
                                      </p:to>
                                    </p:set>
                                    <p:animEffect transition="in" filter="circle(in)">
                                      <p:cBhvr>
                                        <p:cTn id="93" dur="2000"/>
                                        <p:tgtEl>
                                          <p:spTgt spid="3"/>
                                        </p:tgtEl>
                                      </p:cBhvr>
                                    </p:animEffect>
                                  </p:childTnLst>
                                </p:cTn>
                              </p:par>
                            </p:childTnLst>
                          </p:cTn>
                        </p:par>
                      </p:childTnLst>
                    </p:cTn>
                  </p:par>
                  <p:par>
                    <p:cTn id="94" fill="hold">
                      <p:stCondLst>
                        <p:cond delay="indefinite"/>
                      </p:stCondLst>
                      <p:childTnLst>
                        <p:par>
                          <p:cTn id="95" fill="hold">
                            <p:stCondLst>
                              <p:cond delay="0"/>
                            </p:stCondLst>
                            <p:childTnLst>
                              <p:par>
                                <p:cTn id="96" presetID="30" presetClass="emph" presetSubtype="0" fill="hold" grpId="1" nodeType="clickEffect">
                                  <p:stCondLst>
                                    <p:cond delay="0"/>
                                  </p:stCondLst>
                                  <p:childTnLst>
                                    <p:animClr clrSpc="hsl" dir="cw">
                                      <p:cBhvr override="childStyle">
                                        <p:cTn id="97" dur="500" fill="hold"/>
                                        <p:tgtEl>
                                          <p:spTgt spid="37"/>
                                        </p:tgtEl>
                                        <p:attrNameLst>
                                          <p:attrName>style.color</p:attrName>
                                        </p:attrNameLst>
                                      </p:cBhvr>
                                      <p:by>
                                        <p:hsl h="0" s="12549" l="25098"/>
                                      </p:by>
                                    </p:animClr>
                                    <p:animClr clrSpc="hsl" dir="cw">
                                      <p:cBhvr>
                                        <p:cTn id="98" dur="500" fill="hold"/>
                                        <p:tgtEl>
                                          <p:spTgt spid="37"/>
                                        </p:tgtEl>
                                        <p:attrNameLst>
                                          <p:attrName>fillcolor</p:attrName>
                                        </p:attrNameLst>
                                      </p:cBhvr>
                                      <p:by>
                                        <p:hsl h="0" s="12549" l="25098"/>
                                      </p:by>
                                    </p:animClr>
                                    <p:animClr clrSpc="hsl" dir="cw">
                                      <p:cBhvr>
                                        <p:cTn id="99" dur="500" fill="hold"/>
                                        <p:tgtEl>
                                          <p:spTgt spid="37"/>
                                        </p:tgtEl>
                                        <p:attrNameLst>
                                          <p:attrName>stroke.color</p:attrName>
                                        </p:attrNameLst>
                                      </p:cBhvr>
                                      <p:by>
                                        <p:hsl h="0" s="12549" l="25098"/>
                                      </p:by>
                                    </p:animClr>
                                    <p:set>
                                      <p:cBhvr>
                                        <p:cTn id="100" dur="500" fill="hold"/>
                                        <p:tgtEl>
                                          <p:spTgt spid="37"/>
                                        </p:tgtEl>
                                        <p:attrNameLst>
                                          <p:attrName>fill.type</p:attrName>
                                        </p:attrNameLst>
                                      </p:cBhvr>
                                      <p:to>
                                        <p:strVal val="solid"/>
                                      </p:to>
                                    </p:set>
                                  </p:childTnLst>
                                </p:cTn>
                              </p:par>
                              <p:par>
                                <p:cTn id="101" presetID="30" presetClass="emph" presetSubtype="0" fill="hold" grpId="1" nodeType="withEffect">
                                  <p:stCondLst>
                                    <p:cond delay="0"/>
                                  </p:stCondLst>
                                  <p:childTnLst>
                                    <p:animClr clrSpc="hsl" dir="cw">
                                      <p:cBhvr override="childStyle">
                                        <p:cTn id="102" dur="500" fill="hold"/>
                                        <p:tgtEl>
                                          <p:spTgt spid="35"/>
                                        </p:tgtEl>
                                        <p:attrNameLst>
                                          <p:attrName>style.color</p:attrName>
                                        </p:attrNameLst>
                                      </p:cBhvr>
                                      <p:by>
                                        <p:hsl h="0" s="12549" l="25098"/>
                                      </p:by>
                                    </p:animClr>
                                    <p:animClr clrSpc="hsl" dir="cw">
                                      <p:cBhvr>
                                        <p:cTn id="103" dur="500" fill="hold"/>
                                        <p:tgtEl>
                                          <p:spTgt spid="35"/>
                                        </p:tgtEl>
                                        <p:attrNameLst>
                                          <p:attrName>fillcolor</p:attrName>
                                        </p:attrNameLst>
                                      </p:cBhvr>
                                      <p:by>
                                        <p:hsl h="0" s="12549" l="25098"/>
                                      </p:by>
                                    </p:animClr>
                                    <p:animClr clrSpc="hsl" dir="cw">
                                      <p:cBhvr>
                                        <p:cTn id="104" dur="500" fill="hold"/>
                                        <p:tgtEl>
                                          <p:spTgt spid="35"/>
                                        </p:tgtEl>
                                        <p:attrNameLst>
                                          <p:attrName>stroke.color</p:attrName>
                                        </p:attrNameLst>
                                      </p:cBhvr>
                                      <p:by>
                                        <p:hsl h="0" s="12549" l="25098"/>
                                      </p:by>
                                    </p:animClr>
                                    <p:set>
                                      <p:cBhvr>
                                        <p:cTn id="105" dur="500" fill="hold"/>
                                        <p:tgtEl>
                                          <p:spTgt spid="35"/>
                                        </p:tgtEl>
                                        <p:attrNameLst>
                                          <p:attrName>fill.type</p:attrName>
                                        </p:attrNameLst>
                                      </p:cBhvr>
                                      <p:to>
                                        <p:strVal val="solid"/>
                                      </p:to>
                                    </p:set>
                                  </p:childTnLst>
                                </p:cTn>
                              </p:par>
                              <p:par>
                                <p:cTn id="106" presetID="30" presetClass="emph" presetSubtype="0" fill="hold" grpId="1" nodeType="withEffect">
                                  <p:stCondLst>
                                    <p:cond delay="0"/>
                                  </p:stCondLst>
                                  <p:childTnLst>
                                    <p:animClr clrSpc="hsl" dir="cw">
                                      <p:cBhvr override="childStyle">
                                        <p:cTn id="107" dur="500" fill="hold"/>
                                        <p:tgtEl>
                                          <p:spTgt spid="36"/>
                                        </p:tgtEl>
                                        <p:attrNameLst>
                                          <p:attrName>style.color</p:attrName>
                                        </p:attrNameLst>
                                      </p:cBhvr>
                                      <p:by>
                                        <p:hsl h="0" s="12549" l="25098"/>
                                      </p:by>
                                    </p:animClr>
                                    <p:animClr clrSpc="hsl" dir="cw">
                                      <p:cBhvr>
                                        <p:cTn id="108" dur="500" fill="hold"/>
                                        <p:tgtEl>
                                          <p:spTgt spid="36"/>
                                        </p:tgtEl>
                                        <p:attrNameLst>
                                          <p:attrName>fillcolor</p:attrName>
                                        </p:attrNameLst>
                                      </p:cBhvr>
                                      <p:by>
                                        <p:hsl h="0" s="12549" l="25098"/>
                                      </p:by>
                                    </p:animClr>
                                    <p:animClr clrSpc="hsl" dir="cw">
                                      <p:cBhvr>
                                        <p:cTn id="109" dur="500" fill="hold"/>
                                        <p:tgtEl>
                                          <p:spTgt spid="36"/>
                                        </p:tgtEl>
                                        <p:attrNameLst>
                                          <p:attrName>stroke.color</p:attrName>
                                        </p:attrNameLst>
                                      </p:cBhvr>
                                      <p:by>
                                        <p:hsl h="0" s="12549" l="25098"/>
                                      </p:by>
                                    </p:animClr>
                                    <p:set>
                                      <p:cBhvr>
                                        <p:cTn id="110" dur="500" fill="hold"/>
                                        <p:tgtEl>
                                          <p:spTgt spid="36"/>
                                        </p:tgtEl>
                                        <p:attrNameLst>
                                          <p:attrName>fill.type</p:attrName>
                                        </p:attrNameLst>
                                      </p:cBhvr>
                                      <p:to>
                                        <p:strVal val="solid"/>
                                      </p:to>
                                    </p:set>
                                  </p:childTnLst>
                                </p:cTn>
                              </p:par>
                              <p:par>
                                <p:cTn id="111" presetID="30" presetClass="emph" presetSubtype="0" fill="hold" grpId="1" nodeType="withEffect">
                                  <p:stCondLst>
                                    <p:cond delay="0"/>
                                  </p:stCondLst>
                                  <p:childTnLst>
                                    <p:animClr clrSpc="hsl" dir="cw">
                                      <p:cBhvr override="childStyle">
                                        <p:cTn id="112" dur="500" fill="hold"/>
                                        <p:tgtEl>
                                          <p:spTgt spid="21"/>
                                        </p:tgtEl>
                                        <p:attrNameLst>
                                          <p:attrName>style.color</p:attrName>
                                        </p:attrNameLst>
                                      </p:cBhvr>
                                      <p:by>
                                        <p:hsl h="0" s="12549" l="25098"/>
                                      </p:by>
                                    </p:animClr>
                                    <p:animClr clrSpc="hsl" dir="cw">
                                      <p:cBhvr>
                                        <p:cTn id="113" dur="500" fill="hold"/>
                                        <p:tgtEl>
                                          <p:spTgt spid="21"/>
                                        </p:tgtEl>
                                        <p:attrNameLst>
                                          <p:attrName>fillcolor</p:attrName>
                                        </p:attrNameLst>
                                      </p:cBhvr>
                                      <p:by>
                                        <p:hsl h="0" s="12549" l="25098"/>
                                      </p:by>
                                    </p:animClr>
                                    <p:animClr clrSpc="hsl" dir="cw">
                                      <p:cBhvr>
                                        <p:cTn id="114" dur="500" fill="hold"/>
                                        <p:tgtEl>
                                          <p:spTgt spid="21"/>
                                        </p:tgtEl>
                                        <p:attrNameLst>
                                          <p:attrName>stroke.color</p:attrName>
                                        </p:attrNameLst>
                                      </p:cBhvr>
                                      <p:by>
                                        <p:hsl h="0" s="12549" l="25098"/>
                                      </p:by>
                                    </p:animClr>
                                    <p:set>
                                      <p:cBhvr>
                                        <p:cTn id="115" dur="500" fill="hold"/>
                                        <p:tgtEl>
                                          <p:spTgt spid="21"/>
                                        </p:tgtEl>
                                        <p:attrNameLst>
                                          <p:attrName>fill.type</p:attrName>
                                        </p:attrNameLst>
                                      </p:cBhvr>
                                      <p:to>
                                        <p:strVal val="solid"/>
                                      </p:to>
                                    </p:set>
                                  </p:childTnLst>
                                </p:cTn>
                              </p:par>
                              <p:par>
                                <p:cTn id="116" presetID="6" presetClass="entr" presetSubtype="16" fill="hold" grpId="0" nodeType="withEffect">
                                  <p:stCondLst>
                                    <p:cond delay="0"/>
                                  </p:stCondLst>
                                  <p:childTnLst>
                                    <p:set>
                                      <p:cBhvr>
                                        <p:cTn id="117" dur="1" fill="hold">
                                          <p:stCondLst>
                                            <p:cond delay="0"/>
                                          </p:stCondLst>
                                        </p:cTn>
                                        <p:tgtEl>
                                          <p:spTgt spid="44"/>
                                        </p:tgtEl>
                                        <p:attrNameLst>
                                          <p:attrName>style.visibility</p:attrName>
                                        </p:attrNameLst>
                                      </p:cBhvr>
                                      <p:to>
                                        <p:strVal val="visible"/>
                                      </p:to>
                                    </p:set>
                                    <p:animEffect transition="in" filter="circle(in)">
                                      <p:cBhvr>
                                        <p:cTn id="118" dur="2000"/>
                                        <p:tgtEl>
                                          <p:spTgt spid="44"/>
                                        </p:tgtEl>
                                      </p:cBhvr>
                                    </p:animEffect>
                                  </p:childTnLst>
                                </p:cTn>
                              </p:par>
                              <p:par>
                                <p:cTn id="119" presetID="6" presetClass="entr" presetSubtype="16" fill="hold" grpId="0" nodeType="withEffect">
                                  <p:stCondLst>
                                    <p:cond delay="0"/>
                                  </p:stCondLst>
                                  <p:childTnLst>
                                    <p:set>
                                      <p:cBhvr>
                                        <p:cTn id="120" dur="1" fill="hold">
                                          <p:stCondLst>
                                            <p:cond delay="0"/>
                                          </p:stCondLst>
                                        </p:cTn>
                                        <p:tgtEl>
                                          <p:spTgt spid="47"/>
                                        </p:tgtEl>
                                        <p:attrNameLst>
                                          <p:attrName>style.visibility</p:attrName>
                                        </p:attrNameLst>
                                      </p:cBhvr>
                                      <p:to>
                                        <p:strVal val="visible"/>
                                      </p:to>
                                    </p:set>
                                    <p:animEffect transition="in" filter="circle(in)">
                                      <p:cBhvr>
                                        <p:cTn id="121" dur="2000"/>
                                        <p:tgtEl>
                                          <p:spTgt spid="47"/>
                                        </p:tgtEl>
                                      </p:cBhvr>
                                    </p:animEffect>
                                  </p:childTnLst>
                                </p:cTn>
                              </p:par>
                              <p:par>
                                <p:cTn id="122" presetID="6" presetClass="entr" presetSubtype="16" fill="hold" grpId="0" nodeType="withEffect">
                                  <p:stCondLst>
                                    <p:cond delay="0"/>
                                  </p:stCondLst>
                                  <p:childTnLst>
                                    <p:set>
                                      <p:cBhvr>
                                        <p:cTn id="123" dur="1" fill="hold">
                                          <p:stCondLst>
                                            <p:cond delay="0"/>
                                          </p:stCondLst>
                                        </p:cTn>
                                        <p:tgtEl>
                                          <p:spTgt spid="61"/>
                                        </p:tgtEl>
                                        <p:attrNameLst>
                                          <p:attrName>style.visibility</p:attrName>
                                        </p:attrNameLst>
                                      </p:cBhvr>
                                      <p:to>
                                        <p:strVal val="visible"/>
                                      </p:to>
                                    </p:set>
                                    <p:animEffect transition="in" filter="circle(in)">
                                      <p:cBhvr>
                                        <p:cTn id="124" dur="2000"/>
                                        <p:tgtEl>
                                          <p:spTgt spid="61"/>
                                        </p:tgtEl>
                                      </p:cBhvr>
                                    </p:animEffect>
                                  </p:childTnLst>
                                </p:cTn>
                              </p:par>
                              <p:par>
                                <p:cTn id="125" presetID="6" presetClass="entr" presetSubtype="16" fill="hold" grpId="0" nodeType="withEffect">
                                  <p:stCondLst>
                                    <p:cond delay="0"/>
                                  </p:stCondLst>
                                  <p:childTnLst>
                                    <p:set>
                                      <p:cBhvr>
                                        <p:cTn id="126" dur="1" fill="hold">
                                          <p:stCondLst>
                                            <p:cond delay="0"/>
                                          </p:stCondLst>
                                        </p:cTn>
                                        <p:tgtEl>
                                          <p:spTgt spid="46"/>
                                        </p:tgtEl>
                                        <p:attrNameLst>
                                          <p:attrName>style.visibility</p:attrName>
                                        </p:attrNameLst>
                                      </p:cBhvr>
                                      <p:to>
                                        <p:strVal val="visible"/>
                                      </p:to>
                                    </p:set>
                                    <p:animEffect transition="in" filter="circle(in)">
                                      <p:cBhvr>
                                        <p:cTn id="127" dur="2000"/>
                                        <p:tgtEl>
                                          <p:spTgt spid="46"/>
                                        </p:tgtEl>
                                      </p:cBhvr>
                                    </p:animEffect>
                                  </p:childTnLst>
                                </p:cTn>
                              </p:par>
                            </p:childTnLst>
                          </p:cTn>
                        </p:par>
                      </p:childTnLst>
                    </p:cTn>
                  </p:par>
                  <p:par>
                    <p:cTn id="128" fill="hold">
                      <p:stCondLst>
                        <p:cond delay="indefinite"/>
                      </p:stCondLst>
                      <p:childTnLst>
                        <p:par>
                          <p:cTn id="129" fill="hold">
                            <p:stCondLst>
                              <p:cond delay="0"/>
                            </p:stCondLst>
                            <p:childTnLst>
                              <p:par>
                                <p:cTn id="130" presetID="21" presetClass="emph" presetSubtype="0" fill="hold" nodeType="clickEffect">
                                  <p:stCondLst>
                                    <p:cond delay="0"/>
                                  </p:stCondLst>
                                  <p:childTnLst>
                                    <p:animClr clrSpc="hsl" dir="cw">
                                      <p:cBhvr override="childStyle">
                                        <p:cTn id="131" dur="500" fill="hold"/>
                                        <p:tgtEl>
                                          <p:spTgt spid="26"/>
                                        </p:tgtEl>
                                        <p:attrNameLst>
                                          <p:attrName>style.color</p:attrName>
                                        </p:attrNameLst>
                                      </p:cBhvr>
                                      <p:by>
                                        <p:hsl h="7200000" s="0" l="0"/>
                                      </p:by>
                                    </p:animClr>
                                    <p:animClr clrSpc="hsl" dir="cw">
                                      <p:cBhvr>
                                        <p:cTn id="132" dur="500" fill="hold"/>
                                        <p:tgtEl>
                                          <p:spTgt spid="26"/>
                                        </p:tgtEl>
                                        <p:attrNameLst>
                                          <p:attrName>fillcolor</p:attrName>
                                        </p:attrNameLst>
                                      </p:cBhvr>
                                      <p:by>
                                        <p:hsl h="7200000" s="0" l="0"/>
                                      </p:by>
                                    </p:animClr>
                                    <p:animClr clrSpc="hsl" dir="cw">
                                      <p:cBhvr>
                                        <p:cTn id="133" dur="500" fill="hold"/>
                                        <p:tgtEl>
                                          <p:spTgt spid="26"/>
                                        </p:tgtEl>
                                        <p:attrNameLst>
                                          <p:attrName>stroke.color</p:attrName>
                                        </p:attrNameLst>
                                      </p:cBhvr>
                                      <p:by>
                                        <p:hsl h="7200000" s="0" l="0"/>
                                      </p:by>
                                    </p:animClr>
                                    <p:set>
                                      <p:cBhvr>
                                        <p:cTn id="134" dur="500" fill="hold"/>
                                        <p:tgtEl>
                                          <p:spTgt spid="26"/>
                                        </p:tgtEl>
                                        <p:attrNameLst>
                                          <p:attrName>fill.type</p:attrName>
                                        </p:attrNameLst>
                                      </p:cBhvr>
                                      <p:to>
                                        <p:strVal val="solid"/>
                                      </p:to>
                                    </p:set>
                                  </p:childTnLst>
                                </p:cTn>
                              </p:par>
                            </p:childTnLst>
                          </p:cTn>
                        </p:par>
                      </p:childTnLst>
                    </p:cTn>
                  </p:par>
                  <p:par>
                    <p:cTn id="135" fill="hold">
                      <p:stCondLst>
                        <p:cond delay="indefinite"/>
                      </p:stCondLst>
                      <p:childTnLst>
                        <p:par>
                          <p:cTn id="136" fill="hold">
                            <p:stCondLst>
                              <p:cond delay="0"/>
                            </p:stCondLst>
                            <p:childTnLst>
                              <p:par>
                                <p:cTn id="137" presetID="6" presetClass="entr" presetSubtype="16" fill="hold" grpId="0" nodeType="clickEffect">
                                  <p:stCondLst>
                                    <p:cond delay="0"/>
                                  </p:stCondLst>
                                  <p:childTnLst>
                                    <p:set>
                                      <p:cBhvr>
                                        <p:cTn id="138" dur="1" fill="hold">
                                          <p:stCondLst>
                                            <p:cond delay="0"/>
                                          </p:stCondLst>
                                        </p:cTn>
                                        <p:tgtEl>
                                          <p:spTgt spid="5"/>
                                        </p:tgtEl>
                                        <p:attrNameLst>
                                          <p:attrName>style.visibility</p:attrName>
                                        </p:attrNameLst>
                                      </p:cBhvr>
                                      <p:to>
                                        <p:strVal val="visible"/>
                                      </p:to>
                                    </p:set>
                                    <p:animEffect transition="in" filter="circle(in)">
                                      <p:cBhvr>
                                        <p:cTn id="139" dur="2000"/>
                                        <p:tgtEl>
                                          <p:spTgt spid="5"/>
                                        </p:tgtEl>
                                      </p:cBhvr>
                                    </p:animEffect>
                                  </p:childTnLst>
                                </p:cTn>
                              </p:par>
                            </p:childTnLst>
                          </p:cTn>
                        </p:par>
                      </p:childTnLst>
                    </p:cTn>
                  </p:par>
                  <p:par>
                    <p:cTn id="140" fill="hold">
                      <p:stCondLst>
                        <p:cond delay="indefinite"/>
                      </p:stCondLst>
                      <p:childTnLst>
                        <p:par>
                          <p:cTn id="141" fill="hold">
                            <p:stCondLst>
                              <p:cond delay="0"/>
                            </p:stCondLst>
                            <p:childTnLst>
                              <p:par>
                                <p:cTn id="142" presetID="21" presetClass="emph" presetSubtype="0" fill="hold" nodeType="clickEffect">
                                  <p:stCondLst>
                                    <p:cond delay="0"/>
                                  </p:stCondLst>
                                  <p:childTnLst>
                                    <p:animClr clrSpc="hsl" dir="cw">
                                      <p:cBhvr override="childStyle">
                                        <p:cTn id="143" dur="500" fill="hold"/>
                                        <p:tgtEl>
                                          <p:spTgt spid="25"/>
                                        </p:tgtEl>
                                        <p:attrNameLst>
                                          <p:attrName>style.color</p:attrName>
                                        </p:attrNameLst>
                                      </p:cBhvr>
                                      <p:by>
                                        <p:hsl h="7200000" s="0" l="0"/>
                                      </p:by>
                                    </p:animClr>
                                    <p:animClr clrSpc="hsl" dir="cw">
                                      <p:cBhvr>
                                        <p:cTn id="144" dur="500" fill="hold"/>
                                        <p:tgtEl>
                                          <p:spTgt spid="25"/>
                                        </p:tgtEl>
                                        <p:attrNameLst>
                                          <p:attrName>fillcolor</p:attrName>
                                        </p:attrNameLst>
                                      </p:cBhvr>
                                      <p:by>
                                        <p:hsl h="7200000" s="0" l="0"/>
                                      </p:by>
                                    </p:animClr>
                                    <p:animClr clrSpc="hsl" dir="cw">
                                      <p:cBhvr>
                                        <p:cTn id="145" dur="500" fill="hold"/>
                                        <p:tgtEl>
                                          <p:spTgt spid="25"/>
                                        </p:tgtEl>
                                        <p:attrNameLst>
                                          <p:attrName>stroke.color</p:attrName>
                                        </p:attrNameLst>
                                      </p:cBhvr>
                                      <p:by>
                                        <p:hsl h="7200000" s="0" l="0"/>
                                      </p:by>
                                    </p:animClr>
                                    <p:set>
                                      <p:cBhvr>
                                        <p:cTn id="146" dur="500" fill="hold"/>
                                        <p:tgtEl>
                                          <p:spTgt spid="25"/>
                                        </p:tgtEl>
                                        <p:attrNameLst>
                                          <p:attrName>fill.type</p:attrName>
                                        </p:attrNameLst>
                                      </p:cBhvr>
                                      <p:to>
                                        <p:strVal val="solid"/>
                                      </p:to>
                                    </p:set>
                                  </p:childTnLst>
                                </p:cTn>
                              </p:par>
                            </p:childTnLst>
                          </p:cTn>
                        </p:par>
                      </p:childTnLst>
                    </p:cTn>
                  </p:par>
                  <p:par>
                    <p:cTn id="147" fill="hold">
                      <p:stCondLst>
                        <p:cond delay="indefinite"/>
                      </p:stCondLst>
                      <p:childTnLst>
                        <p:par>
                          <p:cTn id="148" fill="hold">
                            <p:stCondLst>
                              <p:cond delay="0"/>
                            </p:stCondLst>
                            <p:childTnLst>
                              <p:par>
                                <p:cTn id="149" presetID="21" presetClass="emph" presetSubtype="0" fill="hold" nodeType="clickEffect">
                                  <p:stCondLst>
                                    <p:cond delay="0"/>
                                  </p:stCondLst>
                                  <p:childTnLst>
                                    <p:animClr clrSpc="hsl" dir="cw">
                                      <p:cBhvr override="childStyle">
                                        <p:cTn id="150" dur="500" fill="hold"/>
                                        <p:tgtEl>
                                          <p:spTgt spid="30"/>
                                        </p:tgtEl>
                                        <p:attrNameLst>
                                          <p:attrName>style.color</p:attrName>
                                        </p:attrNameLst>
                                      </p:cBhvr>
                                      <p:by>
                                        <p:hsl h="7200000" s="0" l="0"/>
                                      </p:by>
                                    </p:animClr>
                                    <p:animClr clrSpc="hsl" dir="cw">
                                      <p:cBhvr>
                                        <p:cTn id="151" dur="500" fill="hold"/>
                                        <p:tgtEl>
                                          <p:spTgt spid="30"/>
                                        </p:tgtEl>
                                        <p:attrNameLst>
                                          <p:attrName>fillcolor</p:attrName>
                                        </p:attrNameLst>
                                      </p:cBhvr>
                                      <p:by>
                                        <p:hsl h="7200000" s="0" l="0"/>
                                      </p:by>
                                    </p:animClr>
                                    <p:animClr clrSpc="hsl" dir="cw">
                                      <p:cBhvr>
                                        <p:cTn id="152" dur="500" fill="hold"/>
                                        <p:tgtEl>
                                          <p:spTgt spid="30"/>
                                        </p:tgtEl>
                                        <p:attrNameLst>
                                          <p:attrName>stroke.color</p:attrName>
                                        </p:attrNameLst>
                                      </p:cBhvr>
                                      <p:by>
                                        <p:hsl h="7200000" s="0" l="0"/>
                                      </p:by>
                                    </p:animClr>
                                    <p:set>
                                      <p:cBhvr>
                                        <p:cTn id="153" dur="500" fill="hold"/>
                                        <p:tgtEl>
                                          <p:spTgt spid="30"/>
                                        </p:tgtEl>
                                        <p:attrNameLst>
                                          <p:attrName>fill.type</p:attrName>
                                        </p:attrNameLst>
                                      </p:cBhvr>
                                      <p:to>
                                        <p:strVal val="solid"/>
                                      </p:to>
                                    </p:set>
                                  </p:childTnLst>
                                </p:cTn>
                              </p:par>
                            </p:childTnLst>
                          </p:cTn>
                        </p:par>
                      </p:childTnLst>
                    </p:cTn>
                  </p:par>
                  <p:par>
                    <p:cTn id="154" fill="hold">
                      <p:stCondLst>
                        <p:cond delay="indefinite"/>
                      </p:stCondLst>
                      <p:childTnLst>
                        <p:par>
                          <p:cTn id="155" fill="hold">
                            <p:stCondLst>
                              <p:cond delay="0"/>
                            </p:stCondLst>
                            <p:childTnLst>
                              <p:par>
                                <p:cTn id="156" presetID="21" presetClass="emph" presetSubtype="0" fill="hold" nodeType="clickEffect">
                                  <p:stCondLst>
                                    <p:cond delay="0"/>
                                  </p:stCondLst>
                                  <p:childTnLst>
                                    <p:animClr clrSpc="hsl" dir="cw">
                                      <p:cBhvr override="childStyle">
                                        <p:cTn id="157" dur="500" fill="hold"/>
                                        <p:tgtEl>
                                          <p:spTgt spid="29"/>
                                        </p:tgtEl>
                                        <p:attrNameLst>
                                          <p:attrName>style.color</p:attrName>
                                        </p:attrNameLst>
                                      </p:cBhvr>
                                      <p:by>
                                        <p:hsl h="7200000" s="0" l="0"/>
                                      </p:by>
                                    </p:animClr>
                                    <p:animClr clrSpc="hsl" dir="cw">
                                      <p:cBhvr>
                                        <p:cTn id="158" dur="500" fill="hold"/>
                                        <p:tgtEl>
                                          <p:spTgt spid="29"/>
                                        </p:tgtEl>
                                        <p:attrNameLst>
                                          <p:attrName>fillcolor</p:attrName>
                                        </p:attrNameLst>
                                      </p:cBhvr>
                                      <p:by>
                                        <p:hsl h="7200000" s="0" l="0"/>
                                      </p:by>
                                    </p:animClr>
                                    <p:animClr clrSpc="hsl" dir="cw">
                                      <p:cBhvr>
                                        <p:cTn id="159" dur="500" fill="hold"/>
                                        <p:tgtEl>
                                          <p:spTgt spid="29"/>
                                        </p:tgtEl>
                                        <p:attrNameLst>
                                          <p:attrName>stroke.color</p:attrName>
                                        </p:attrNameLst>
                                      </p:cBhvr>
                                      <p:by>
                                        <p:hsl h="7200000" s="0" l="0"/>
                                      </p:by>
                                    </p:animClr>
                                    <p:set>
                                      <p:cBhvr>
                                        <p:cTn id="160" dur="500" fill="hold"/>
                                        <p:tgtEl>
                                          <p:spTgt spid="29"/>
                                        </p:tgtEl>
                                        <p:attrNameLst>
                                          <p:attrName>fill.type</p:attrName>
                                        </p:attrNameLst>
                                      </p:cBhvr>
                                      <p:to>
                                        <p:strVal val="solid"/>
                                      </p:to>
                                    </p:set>
                                  </p:childTnLst>
                                </p:cTn>
                              </p:par>
                            </p:childTnLst>
                          </p:cTn>
                        </p:par>
                      </p:childTnLst>
                    </p:cTn>
                  </p:par>
                  <p:par>
                    <p:cTn id="161" fill="hold">
                      <p:stCondLst>
                        <p:cond delay="indefinite"/>
                      </p:stCondLst>
                      <p:childTnLst>
                        <p:par>
                          <p:cTn id="162" fill="hold">
                            <p:stCondLst>
                              <p:cond delay="0"/>
                            </p:stCondLst>
                            <p:childTnLst>
                              <p:par>
                                <p:cTn id="163" presetID="6" presetClass="entr" presetSubtype="16" fill="hold" grpId="0" nodeType="clickEffect">
                                  <p:stCondLst>
                                    <p:cond delay="0"/>
                                  </p:stCondLst>
                                  <p:childTnLst>
                                    <p:set>
                                      <p:cBhvr>
                                        <p:cTn id="164" dur="1" fill="hold">
                                          <p:stCondLst>
                                            <p:cond delay="0"/>
                                          </p:stCondLst>
                                        </p:cTn>
                                        <p:tgtEl>
                                          <p:spTgt spid="7"/>
                                        </p:tgtEl>
                                        <p:attrNameLst>
                                          <p:attrName>style.visibility</p:attrName>
                                        </p:attrNameLst>
                                      </p:cBhvr>
                                      <p:to>
                                        <p:strVal val="visible"/>
                                      </p:to>
                                    </p:set>
                                    <p:animEffect transition="in" filter="circle(in)">
                                      <p:cBhvr>
                                        <p:cTn id="165" dur="2000"/>
                                        <p:tgtEl>
                                          <p:spTgt spid="7"/>
                                        </p:tgtEl>
                                      </p:cBhvr>
                                    </p:animEffect>
                                  </p:childTnLst>
                                </p:cTn>
                              </p:par>
                            </p:childTnLst>
                          </p:cTn>
                        </p:par>
                      </p:childTnLst>
                    </p:cTn>
                  </p:par>
                  <p:par>
                    <p:cTn id="166" fill="hold">
                      <p:stCondLst>
                        <p:cond delay="indefinite"/>
                      </p:stCondLst>
                      <p:childTnLst>
                        <p:par>
                          <p:cTn id="167" fill="hold">
                            <p:stCondLst>
                              <p:cond delay="0"/>
                            </p:stCondLst>
                            <p:childTnLst>
                              <p:par>
                                <p:cTn id="168" presetID="7" presetClass="emph" presetSubtype="2" fill="hold" nodeType="clickEffect">
                                  <p:stCondLst>
                                    <p:cond delay="0"/>
                                  </p:stCondLst>
                                  <p:childTnLst>
                                    <p:animClr clrSpc="rgb" dir="cw">
                                      <p:cBhvr>
                                        <p:cTn id="169" dur="2000" fill="hold"/>
                                        <p:tgtEl>
                                          <p:spTgt spid="34"/>
                                        </p:tgtEl>
                                        <p:attrNameLst>
                                          <p:attrName>stroke.color</p:attrName>
                                        </p:attrNameLst>
                                      </p:cBhvr>
                                      <p:to>
                                        <a:schemeClr val="accent2"/>
                                      </p:to>
                                    </p:animClr>
                                    <p:set>
                                      <p:cBhvr>
                                        <p:cTn id="170" dur="2000" fill="hold"/>
                                        <p:tgtEl>
                                          <p:spTgt spid="34"/>
                                        </p:tgtEl>
                                        <p:attrNameLst>
                                          <p:attrName>stroke.on</p:attrName>
                                        </p:attrNameLst>
                                      </p:cBhvr>
                                      <p:to>
                                        <p:strVal val="true"/>
                                      </p:to>
                                    </p:set>
                                  </p:childTnLst>
                                </p:cTn>
                              </p:par>
                            </p:childTnLst>
                          </p:cTn>
                        </p:par>
                      </p:childTnLst>
                    </p:cTn>
                  </p:par>
                  <p:par>
                    <p:cTn id="171" fill="hold">
                      <p:stCondLst>
                        <p:cond delay="indefinite"/>
                      </p:stCondLst>
                      <p:childTnLst>
                        <p:par>
                          <p:cTn id="172" fill="hold">
                            <p:stCondLst>
                              <p:cond delay="0"/>
                            </p:stCondLst>
                            <p:childTnLst>
                              <p:par>
                                <p:cTn id="173" presetID="7" presetClass="emph" presetSubtype="2" fill="hold" nodeType="clickEffect">
                                  <p:stCondLst>
                                    <p:cond delay="0"/>
                                  </p:stCondLst>
                                  <p:childTnLst>
                                    <p:animClr clrSpc="rgb" dir="cw">
                                      <p:cBhvr>
                                        <p:cTn id="174" dur="2000" fill="hold"/>
                                        <p:tgtEl>
                                          <p:spTgt spid="20"/>
                                        </p:tgtEl>
                                        <p:attrNameLst>
                                          <p:attrName>stroke.color</p:attrName>
                                        </p:attrNameLst>
                                      </p:cBhvr>
                                      <p:to>
                                        <a:schemeClr val="accent2"/>
                                      </p:to>
                                    </p:animClr>
                                    <p:set>
                                      <p:cBhvr>
                                        <p:cTn id="175" dur="2000" fill="hold"/>
                                        <p:tgtEl>
                                          <p:spTgt spid="20"/>
                                        </p:tgtEl>
                                        <p:attrNameLst>
                                          <p:attrName>stroke.on</p:attrName>
                                        </p:attrNameLst>
                                      </p:cBhvr>
                                      <p:to>
                                        <p:strVal val="true"/>
                                      </p:to>
                                    </p:set>
                                  </p:childTnLst>
                                </p:cTn>
                              </p:par>
                            </p:childTnLst>
                          </p:cTn>
                        </p:par>
                      </p:childTnLst>
                    </p:cTn>
                  </p:par>
                  <p:par>
                    <p:cTn id="176" fill="hold">
                      <p:stCondLst>
                        <p:cond delay="indefinite"/>
                      </p:stCondLst>
                      <p:childTnLst>
                        <p:par>
                          <p:cTn id="177" fill="hold">
                            <p:stCondLst>
                              <p:cond delay="0"/>
                            </p:stCondLst>
                            <p:childTnLst>
                              <p:par>
                                <p:cTn id="178" presetID="16" presetClass="entr" presetSubtype="21" fill="hold" grpId="0" nodeType="clickEffect">
                                  <p:stCondLst>
                                    <p:cond delay="0"/>
                                  </p:stCondLst>
                                  <p:childTnLst>
                                    <p:set>
                                      <p:cBhvr>
                                        <p:cTn id="179" dur="1" fill="hold">
                                          <p:stCondLst>
                                            <p:cond delay="0"/>
                                          </p:stCondLst>
                                        </p:cTn>
                                        <p:tgtEl>
                                          <p:spTgt spid="58"/>
                                        </p:tgtEl>
                                        <p:attrNameLst>
                                          <p:attrName>style.visibility</p:attrName>
                                        </p:attrNameLst>
                                      </p:cBhvr>
                                      <p:to>
                                        <p:strVal val="visible"/>
                                      </p:to>
                                    </p:set>
                                    <p:animEffect transition="in" filter="barn(inVertical)">
                                      <p:cBhvr>
                                        <p:cTn id="180" dur="500"/>
                                        <p:tgtEl>
                                          <p:spTgt spid="58"/>
                                        </p:tgtEl>
                                      </p:cBhvr>
                                    </p:animEffect>
                                  </p:childTnLst>
                                </p:cTn>
                              </p:par>
                              <p:par>
                                <p:cTn id="181" presetID="16" presetClass="entr" presetSubtype="21" fill="hold" grpId="0" nodeType="withEffect">
                                  <p:stCondLst>
                                    <p:cond delay="0"/>
                                  </p:stCondLst>
                                  <p:childTnLst>
                                    <p:set>
                                      <p:cBhvr>
                                        <p:cTn id="182" dur="1" fill="hold">
                                          <p:stCondLst>
                                            <p:cond delay="0"/>
                                          </p:stCondLst>
                                        </p:cTn>
                                        <p:tgtEl>
                                          <p:spTgt spid="57"/>
                                        </p:tgtEl>
                                        <p:attrNameLst>
                                          <p:attrName>style.visibility</p:attrName>
                                        </p:attrNameLst>
                                      </p:cBhvr>
                                      <p:to>
                                        <p:strVal val="visible"/>
                                      </p:to>
                                    </p:set>
                                    <p:animEffect transition="in" filter="barn(inVertical)">
                                      <p:cBhvr>
                                        <p:cTn id="183" dur="500"/>
                                        <p:tgtEl>
                                          <p:spTgt spid="57"/>
                                        </p:tgtEl>
                                      </p:cBhvr>
                                    </p:animEffect>
                                  </p:childTnLst>
                                </p:cTn>
                              </p:par>
                            </p:childTnLst>
                          </p:cTn>
                        </p:par>
                      </p:childTnLst>
                    </p:cTn>
                  </p:par>
                  <p:par>
                    <p:cTn id="184" fill="hold">
                      <p:stCondLst>
                        <p:cond delay="indefinite"/>
                      </p:stCondLst>
                      <p:childTnLst>
                        <p:par>
                          <p:cTn id="185" fill="hold">
                            <p:stCondLst>
                              <p:cond delay="0"/>
                            </p:stCondLst>
                            <p:childTnLst>
                              <p:par>
                                <p:cTn id="186" presetID="16" presetClass="entr" presetSubtype="21" fill="hold" grpId="0" nodeType="clickEffect">
                                  <p:stCondLst>
                                    <p:cond delay="0"/>
                                  </p:stCondLst>
                                  <p:childTnLst>
                                    <p:set>
                                      <p:cBhvr>
                                        <p:cTn id="187" dur="1" fill="hold">
                                          <p:stCondLst>
                                            <p:cond delay="0"/>
                                          </p:stCondLst>
                                        </p:cTn>
                                        <p:tgtEl>
                                          <p:spTgt spid="60"/>
                                        </p:tgtEl>
                                        <p:attrNameLst>
                                          <p:attrName>style.visibility</p:attrName>
                                        </p:attrNameLst>
                                      </p:cBhvr>
                                      <p:to>
                                        <p:strVal val="visible"/>
                                      </p:to>
                                    </p:set>
                                    <p:animEffect transition="in" filter="barn(inVertical)">
                                      <p:cBhvr>
                                        <p:cTn id="188" dur="500"/>
                                        <p:tgtEl>
                                          <p:spTgt spid="60"/>
                                        </p:tgtEl>
                                      </p:cBhvr>
                                    </p:animEffect>
                                  </p:childTnLst>
                                </p:cTn>
                              </p:par>
                              <p:par>
                                <p:cTn id="189" presetID="16" presetClass="entr" presetSubtype="21" fill="hold" grpId="0" nodeType="withEffect">
                                  <p:stCondLst>
                                    <p:cond delay="0"/>
                                  </p:stCondLst>
                                  <p:childTnLst>
                                    <p:set>
                                      <p:cBhvr>
                                        <p:cTn id="190" dur="1" fill="hold">
                                          <p:stCondLst>
                                            <p:cond delay="0"/>
                                          </p:stCondLst>
                                        </p:cTn>
                                        <p:tgtEl>
                                          <p:spTgt spid="59"/>
                                        </p:tgtEl>
                                        <p:attrNameLst>
                                          <p:attrName>style.visibility</p:attrName>
                                        </p:attrNameLst>
                                      </p:cBhvr>
                                      <p:to>
                                        <p:strVal val="visible"/>
                                      </p:to>
                                    </p:set>
                                    <p:animEffect transition="in" filter="barn(inVertical)">
                                      <p:cBhvr>
                                        <p:cTn id="191"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1" grpId="0"/>
      <p:bldP spid="21" grpId="0"/>
      <p:bldP spid="21" grpId="1"/>
      <p:bldP spid="35" grpId="0"/>
      <p:bldP spid="35" grpId="1"/>
      <p:bldP spid="36" grpId="0"/>
      <p:bldP spid="36" grpId="1"/>
      <p:bldP spid="37" grpId="0"/>
      <p:bldP spid="37" grpId="1"/>
      <p:bldP spid="48" grpId="0"/>
      <p:bldP spid="49" grpId="0"/>
      <p:bldP spid="50" grpId="0"/>
      <p:bldP spid="51" grpId="0"/>
      <p:bldP spid="52" grpId="0"/>
      <p:bldP spid="53" grpId="0"/>
      <p:bldP spid="54" grpId="0"/>
      <p:bldP spid="55" grpId="0"/>
      <p:bldP spid="56" grpId="0" animBg="1"/>
      <p:bldP spid="57" grpId="0"/>
      <p:bldP spid="58" grpId="0" animBg="1"/>
      <p:bldP spid="59" grpId="0"/>
      <p:bldP spid="60" grpId="0" animBg="1"/>
      <p:bldP spid="3" grpId="0"/>
      <p:bldP spid="5" grpId="0"/>
      <p:bldP spid="7" grpId="0"/>
      <p:bldP spid="44" grpId="0" animBg="1"/>
      <p:bldP spid="46" grpId="0" animBg="1"/>
      <p:bldP spid="47" grpId="0" animBg="1"/>
      <p:bldP spid="6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3113589" y="1504709"/>
            <a:ext cx="8322197" cy="4699321"/>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3845293" y="1889389"/>
            <a:ext cx="2783627" cy="664797"/>
          </a:xfrm>
          <a:prstGeom prst="rect">
            <a:avLst/>
          </a:prstGeom>
          <a:noFill/>
        </p:spPr>
        <p:txBody>
          <a:bodyPr wrap="square" lIns="109728" tIns="54864" rIns="109728" bIns="54864" rtlCol="0">
            <a:spAutoFit/>
          </a:bodyPr>
          <a:lstStyle/>
          <a:p>
            <a:pPr algn="l"/>
            <a:r>
              <a:rPr lang="en-US" sz="3600" b="1" i="1">
                <a:solidFill>
                  <a:schemeClr val="accent6">
                    <a:lumMod val="75000"/>
                  </a:schemeClr>
                </a:solidFill>
                <a:latin typeface="Times New Roman" pitchFamily="18" charset="0"/>
                <a:cs typeface="Times New Roman" pitchFamily="18" charset="0"/>
              </a:rPr>
              <a:t>Nhận xét</a:t>
            </a:r>
          </a:p>
        </p:txBody>
      </p:sp>
      <p:sp>
        <p:nvSpPr>
          <p:cNvPr id="3" name="TextBox 2"/>
          <p:cNvSpPr txBox="1">
            <a:spLocks/>
          </p:cNvSpPr>
          <p:nvPr/>
        </p:nvSpPr>
        <p:spPr>
          <a:xfrm>
            <a:off x="4041649" y="2683158"/>
            <a:ext cx="5019067" cy="664797"/>
          </a:xfrm>
          <a:prstGeom prst="rect">
            <a:avLst/>
          </a:prstGeom>
          <a:noFill/>
        </p:spPr>
        <p:txBody>
          <a:bodyPr wrap="square" lIns="109728" tIns="54864" rIns="109728" bIns="54864" rtlCol="0">
            <a:spAutoFit/>
          </a:bodyPr>
          <a:lstStyle/>
          <a:p>
            <a:pPr algn="l"/>
            <a:r>
              <a:rPr lang="en-US" sz="3600">
                <a:solidFill>
                  <a:srgbClr val="0070C0"/>
                </a:solidFill>
                <a:latin typeface="Times New Roman" pitchFamily="18" charset="0"/>
                <a:cs typeface="Times New Roman" pitchFamily="18" charset="0"/>
              </a:rPr>
              <a:t>Trong </a:t>
            </a:r>
            <a:r>
              <a:rPr lang="en-US" sz="3600" smtClean="0">
                <a:solidFill>
                  <a:srgbClr val="0070C0"/>
                </a:solidFill>
                <a:latin typeface="Times New Roman" pitchFamily="18" charset="0"/>
                <a:cs typeface="Times New Roman" pitchFamily="18" charset="0"/>
              </a:rPr>
              <a:t>hình vuông:</a:t>
            </a:r>
            <a:endParaRPr lang="en-US" sz="3600">
              <a:solidFill>
                <a:srgbClr val="0070C0"/>
              </a:solidFill>
              <a:latin typeface="Times New Roman" pitchFamily="18" charset="0"/>
              <a:cs typeface="Times New Roman" pitchFamily="18" charset="0"/>
            </a:endParaRPr>
          </a:p>
        </p:txBody>
      </p:sp>
      <p:sp>
        <p:nvSpPr>
          <p:cNvPr id="4" name="Rectangle 3"/>
          <p:cNvSpPr>
            <a:spLocks/>
          </p:cNvSpPr>
          <p:nvPr/>
        </p:nvSpPr>
        <p:spPr>
          <a:xfrm>
            <a:off x="4041649" y="3545078"/>
            <a:ext cx="4389407" cy="664797"/>
          </a:xfrm>
          <a:prstGeom prst="rect">
            <a:avLst/>
          </a:prstGeom>
        </p:spPr>
        <p:txBody>
          <a:bodyPr wrap="none" lIns="109728" tIns="54864" rIns="109728" bIns="54864">
            <a:spAutoFit/>
          </a:bodyPr>
          <a:lstStyle/>
          <a:p>
            <a:r>
              <a:rPr lang="en-US" sz="3600">
                <a:solidFill>
                  <a:srgbClr val="0070C0"/>
                </a:solidFill>
                <a:latin typeface="Times New Roman" pitchFamily="18" charset="0"/>
                <a:cs typeface="Times New Roman" pitchFamily="18" charset="0"/>
              </a:rPr>
              <a:t>- </a:t>
            </a:r>
            <a:r>
              <a:rPr lang="en-US" sz="3600" smtClean="0">
                <a:solidFill>
                  <a:srgbClr val="0070C0"/>
                </a:solidFill>
                <a:latin typeface="Times New Roman" pitchFamily="18" charset="0"/>
                <a:cs typeface="Times New Roman" pitchFamily="18" charset="0"/>
              </a:rPr>
              <a:t>Bốn </a:t>
            </a:r>
            <a:r>
              <a:rPr lang="en-US" sz="3600">
                <a:solidFill>
                  <a:srgbClr val="0070C0"/>
                </a:solidFill>
                <a:latin typeface="Times New Roman" pitchFamily="18" charset="0"/>
                <a:cs typeface="Times New Roman" pitchFamily="18" charset="0"/>
              </a:rPr>
              <a:t>cạnh bằng nhau.</a:t>
            </a:r>
            <a:endParaRPr lang="en-US" sz="3600">
              <a:solidFill>
                <a:srgbClr val="0070C0"/>
              </a:solidFill>
            </a:endParaRPr>
          </a:p>
        </p:txBody>
      </p:sp>
      <p:sp>
        <p:nvSpPr>
          <p:cNvPr id="8" name="Rectangle 7"/>
          <p:cNvSpPr>
            <a:spLocks/>
          </p:cNvSpPr>
          <p:nvPr/>
        </p:nvSpPr>
        <p:spPr>
          <a:xfrm>
            <a:off x="4041649" y="4343966"/>
            <a:ext cx="6479723" cy="664797"/>
          </a:xfrm>
          <a:prstGeom prst="rect">
            <a:avLst/>
          </a:prstGeom>
        </p:spPr>
        <p:txBody>
          <a:bodyPr wrap="none" lIns="109728" tIns="54864" rIns="109728" bIns="54864">
            <a:spAutoFit/>
          </a:bodyPr>
          <a:lstStyle/>
          <a:p>
            <a:r>
              <a:rPr lang="en-US" sz="3600">
                <a:solidFill>
                  <a:srgbClr val="0070C0"/>
                </a:solidFill>
                <a:latin typeface="Times New Roman" pitchFamily="18" charset="0"/>
                <a:cs typeface="Times New Roman" pitchFamily="18" charset="0"/>
              </a:rPr>
              <a:t>- </a:t>
            </a:r>
            <a:r>
              <a:rPr lang="en-US" sz="3600" smtClean="0">
                <a:solidFill>
                  <a:srgbClr val="0070C0"/>
                </a:solidFill>
                <a:latin typeface="Times New Roman" pitchFamily="18" charset="0"/>
                <a:cs typeface="Times New Roman" pitchFamily="18" charset="0"/>
              </a:rPr>
              <a:t>Bốn </a:t>
            </a:r>
            <a:r>
              <a:rPr lang="en-US" sz="3600">
                <a:solidFill>
                  <a:srgbClr val="0070C0"/>
                </a:solidFill>
                <a:latin typeface="Times New Roman" pitchFamily="18" charset="0"/>
                <a:cs typeface="Times New Roman" pitchFamily="18" charset="0"/>
              </a:rPr>
              <a:t>góc bằng nhau và bằng 60</a:t>
            </a:r>
            <a:r>
              <a:rPr lang="en-US" sz="3600" baseline="30000">
                <a:solidFill>
                  <a:srgbClr val="0070C0"/>
                </a:solidFill>
                <a:latin typeface="Times New Roman" pitchFamily="18" charset="0"/>
                <a:cs typeface="Times New Roman" pitchFamily="18" charset="0"/>
              </a:rPr>
              <a:t>0</a:t>
            </a:r>
            <a:r>
              <a:rPr lang="en-US" sz="3600">
                <a:solidFill>
                  <a:srgbClr val="0070C0"/>
                </a:solidFill>
                <a:latin typeface="Times New Roman" pitchFamily="18" charset="0"/>
                <a:cs typeface="Times New Roman" pitchFamily="18" charset="0"/>
              </a:rPr>
              <a:t>.</a:t>
            </a:r>
            <a:endParaRPr lang="en-US" sz="3600">
              <a:solidFill>
                <a:srgbClr val="0070C0"/>
              </a:solidFill>
            </a:endParaRPr>
          </a:p>
        </p:txBody>
      </p:sp>
      <p:sp>
        <p:nvSpPr>
          <p:cNvPr id="6" name="Rectangle 5"/>
          <p:cNvSpPr>
            <a:spLocks/>
          </p:cNvSpPr>
          <p:nvPr/>
        </p:nvSpPr>
        <p:spPr>
          <a:xfrm>
            <a:off x="4041649" y="5179118"/>
            <a:ext cx="5588453" cy="664797"/>
          </a:xfrm>
          <a:prstGeom prst="rect">
            <a:avLst/>
          </a:prstGeom>
        </p:spPr>
        <p:txBody>
          <a:bodyPr wrap="none" lIns="109728" tIns="54864" rIns="109728" bIns="54864">
            <a:spAutoFit/>
          </a:bodyPr>
          <a:lstStyle/>
          <a:p>
            <a:r>
              <a:rPr lang="en-US" sz="3600">
                <a:solidFill>
                  <a:srgbClr val="0070C0"/>
                </a:solidFill>
                <a:latin typeface="Times New Roman" pitchFamily="18" charset="0"/>
                <a:cs typeface="Times New Roman" pitchFamily="18" charset="0"/>
              </a:rPr>
              <a:t>- </a:t>
            </a:r>
            <a:r>
              <a:rPr lang="en-US" sz="3600" smtClean="0">
                <a:solidFill>
                  <a:srgbClr val="0070C0"/>
                </a:solidFill>
                <a:latin typeface="Times New Roman" pitchFamily="18" charset="0"/>
                <a:cs typeface="Times New Roman" pitchFamily="18" charset="0"/>
              </a:rPr>
              <a:t>Hai đường chéo </a:t>
            </a:r>
            <a:r>
              <a:rPr lang="en-US" sz="3600">
                <a:solidFill>
                  <a:srgbClr val="0070C0"/>
                </a:solidFill>
                <a:latin typeface="Times New Roman" pitchFamily="18" charset="0"/>
                <a:cs typeface="Times New Roman" pitchFamily="18" charset="0"/>
              </a:rPr>
              <a:t>bằng </a:t>
            </a:r>
            <a:r>
              <a:rPr lang="en-US" sz="3600" smtClean="0">
                <a:solidFill>
                  <a:srgbClr val="0070C0"/>
                </a:solidFill>
                <a:latin typeface="Times New Roman" pitchFamily="18" charset="0"/>
                <a:cs typeface="Times New Roman" pitchFamily="18" charset="0"/>
              </a:rPr>
              <a:t>nhau.</a:t>
            </a:r>
            <a:endParaRPr lang="en-US" sz="3600">
              <a:solidFill>
                <a:srgbClr val="0070C0"/>
              </a:solidFill>
            </a:endParaRPr>
          </a:p>
        </p:txBody>
      </p:sp>
    </p:spTree>
    <p:extLst>
      <p:ext uri="{BB962C8B-B14F-4D97-AF65-F5344CB8AC3E}">
        <p14:creationId xmlns:p14="http://schemas.microsoft.com/office/powerpoint/2010/main" val="2794466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8"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2040" y="662270"/>
            <a:ext cx="2783627" cy="553998"/>
          </a:xfrm>
          <a:prstGeom prst="rect">
            <a:avLst/>
          </a:prstGeom>
          <a:noFill/>
        </p:spPr>
        <p:txBody>
          <a:bodyPr wrap="square" lIns="109728" tIns="54864" rIns="109728" bIns="54864" rtlCol="0">
            <a:spAutoFit/>
          </a:bodyPr>
          <a:lstStyle/>
          <a:p>
            <a:pPr algn="l"/>
            <a:r>
              <a:rPr lang="en-US" sz="2900" b="1">
                <a:solidFill>
                  <a:srgbClr val="00B050"/>
                </a:solidFill>
                <a:latin typeface="Times New Roman" pitchFamily="18" charset="0"/>
                <a:cs typeface="Times New Roman" pitchFamily="18" charset="0"/>
              </a:rPr>
              <a:t>Thực hành </a:t>
            </a:r>
            <a:r>
              <a:rPr lang="en-US" sz="2900" b="1" smtClean="0">
                <a:solidFill>
                  <a:srgbClr val="00B050"/>
                </a:solidFill>
                <a:latin typeface="Times New Roman" pitchFamily="18" charset="0"/>
                <a:cs typeface="Times New Roman" pitchFamily="18" charset="0"/>
              </a:rPr>
              <a:t>2</a:t>
            </a:r>
            <a:endParaRPr lang="en-US" sz="2900" b="1">
              <a:solidFill>
                <a:srgbClr val="00B050"/>
              </a:solidFill>
              <a:latin typeface="Times New Roman" pitchFamily="18" charset="0"/>
              <a:cs typeface="Times New Roman" pitchFamily="18" charset="0"/>
            </a:endParaRPr>
          </a:p>
        </p:txBody>
      </p:sp>
      <p:sp>
        <p:nvSpPr>
          <p:cNvPr id="3" name="TextBox 2"/>
          <p:cNvSpPr txBox="1">
            <a:spLocks/>
          </p:cNvSpPr>
          <p:nvPr/>
        </p:nvSpPr>
        <p:spPr>
          <a:xfrm>
            <a:off x="681496" y="1264177"/>
            <a:ext cx="9436608" cy="553998"/>
          </a:xfrm>
          <a:prstGeom prst="rect">
            <a:avLst/>
          </a:prstGeom>
          <a:noFill/>
        </p:spPr>
        <p:txBody>
          <a:bodyPr wrap="square" lIns="109728" tIns="54864" rIns="109728" bIns="54864" rtlCol="0">
            <a:spAutoFit/>
          </a:bodyPr>
          <a:lstStyle/>
          <a:p>
            <a:pPr algn="l"/>
            <a:r>
              <a:rPr lang="en-US" sz="2900">
                <a:latin typeface="Times New Roman" pitchFamily="18" charset="0"/>
                <a:cs typeface="Times New Roman" pitchFamily="18" charset="0"/>
              </a:rPr>
              <a:t>Vẽ </a:t>
            </a:r>
            <a:r>
              <a:rPr lang="en-US" sz="2900" smtClean="0">
                <a:latin typeface="Times New Roman" pitchFamily="18" charset="0"/>
                <a:cs typeface="Times New Roman" pitchFamily="18" charset="0"/>
              </a:rPr>
              <a:t>hình vuông ABCD có cạnh 4 cm </a:t>
            </a:r>
            <a:r>
              <a:rPr lang="en-US" sz="2900">
                <a:latin typeface="Times New Roman" pitchFamily="18" charset="0"/>
                <a:cs typeface="Times New Roman" pitchFamily="18" charset="0"/>
              </a:rPr>
              <a:t>theo hướng dẫn sau:</a:t>
            </a:r>
          </a:p>
        </p:txBody>
      </p:sp>
      <p:sp>
        <p:nvSpPr>
          <p:cNvPr id="4" name="Rectangle 3"/>
          <p:cNvSpPr>
            <a:spLocks/>
          </p:cNvSpPr>
          <p:nvPr/>
        </p:nvSpPr>
        <p:spPr>
          <a:xfrm>
            <a:off x="681496" y="1821297"/>
            <a:ext cx="1406539" cy="553998"/>
          </a:xfrm>
          <a:prstGeom prst="rect">
            <a:avLst/>
          </a:prstGeom>
        </p:spPr>
        <p:txBody>
          <a:bodyPr wrap="none" lIns="109728" tIns="54864" rIns="109728" bIns="54864">
            <a:spAutoFit/>
          </a:bodyPr>
          <a:lstStyle/>
          <a:p>
            <a:r>
              <a:rPr lang="en-US" sz="2900">
                <a:solidFill>
                  <a:srgbClr val="00B050"/>
                </a:solidFill>
                <a:latin typeface="Times New Roman" pitchFamily="18" charset="0"/>
                <a:cs typeface="Times New Roman" pitchFamily="18" charset="0"/>
              </a:rPr>
              <a:t>Bước 1:</a:t>
            </a:r>
            <a:endParaRPr lang="en-US" sz="2900">
              <a:solidFill>
                <a:srgbClr val="00B050"/>
              </a:solidFill>
            </a:endParaRPr>
          </a:p>
        </p:txBody>
      </p:sp>
      <p:sp>
        <p:nvSpPr>
          <p:cNvPr id="8" name="Rectangle 7"/>
          <p:cNvSpPr>
            <a:spLocks/>
          </p:cNvSpPr>
          <p:nvPr/>
        </p:nvSpPr>
        <p:spPr>
          <a:xfrm>
            <a:off x="681496" y="2339769"/>
            <a:ext cx="1406539" cy="553998"/>
          </a:xfrm>
          <a:prstGeom prst="rect">
            <a:avLst/>
          </a:prstGeom>
        </p:spPr>
        <p:txBody>
          <a:bodyPr wrap="none" lIns="109728" tIns="54864" rIns="109728" bIns="54864">
            <a:spAutoFit/>
          </a:bodyPr>
          <a:lstStyle/>
          <a:p>
            <a:r>
              <a:rPr lang="en-US" sz="2900">
                <a:solidFill>
                  <a:srgbClr val="00B050"/>
                </a:solidFill>
                <a:latin typeface="Times New Roman" pitchFamily="18" charset="0"/>
                <a:cs typeface="Times New Roman" pitchFamily="18" charset="0"/>
              </a:rPr>
              <a:t>Bước 2:</a:t>
            </a:r>
            <a:endParaRPr lang="en-US" sz="2900">
              <a:solidFill>
                <a:srgbClr val="00B050"/>
              </a:solidFill>
            </a:endParaRPr>
          </a:p>
        </p:txBody>
      </p:sp>
      <p:sp>
        <p:nvSpPr>
          <p:cNvPr id="6" name="Rectangle 5"/>
          <p:cNvSpPr>
            <a:spLocks/>
          </p:cNvSpPr>
          <p:nvPr/>
        </p:nvSpPr>
        <p:spPr>
          <a:xfrm>
            <a:off x="1996275" y="1819377"/>
            <a:ext cx="8271982" cy="553998"/>
          </a:xfrm>
          <a:prstGeom prst="rect">
            <a:avLst/>
          </a:prstGeom>
        </p:spPr>
        <p:txBody>
          <a:bodyPr wrap="square" lIns="109728" tIns="54864" rIns="109728" bIns="54864">
            <a:spAutoFit/>
          </a:bodyPr>
          <a:lstStyle/>
          <a:p>
            <a:r>
              <a:rPr lang="en-US" sz="2900">
                <a:latin typeface="Times New Roman" pitchFamily="18" charset="0"/>
                <a:cs typeface="Times New Roman" pitchFamily="18" charset="0"/>
              </a:rPr>
              <a:t>Vẽ đoạn thẳng AB = </a:t>
            </a:r>
            <a:r>
              <a:rPr lang="en-US" sz="2900" smtClean="0">
                <a:latin typeface="Times New Roman" pitchFamily="18" charset="0"/>
                <a:cs typeface="Times New Roman" pitchFamily="18" charset="0"/>
              </a:rPr>
              <a:t>4 cm</a:t>
            </a:r>
            <a:r>
              <a:rPr lang="en-US" sz="2900">
                <a:latin typeface="Times New Roman" pitchFamily="18" charset="0"/>
                <a:cs typeface="Times New Roman" pitchFamily="18" charset="0"/>
              </a:rPr>
              <a:t>.</a:t>
            </a:r>
            <a:endParaRPr lang="en-US" sz="2900"/>
          </a:p>
        </p:txBody>
      </p:sp>
      <p:sp>
        <p:nvSpPr>
          <p:cNvPr id="7" name="Rectangle 6"/>
          <p:cNvSpPr>
            <a:spLocks/>
          </p:cNvSpPr>
          <p:nvPr/>
        </p:nvSpPr>
        <p:spPr>
          <a:xfrm>
            <a:off x="1996274" y="2337849"/>
            <a:ext cx="12243982" cy="1003352"/>
          </a:xfrm>
          <a:prstGeom prst="rect">
            <a:avLst/>
          </a:prstGeom>
        </p:spPr>
        <p:txBody>
          <a:bodyPr wrap="square" lIns="109728" tIns="54864" rIns="109728" bIns="54864">
            <a:spAutoFit/>
          </a:bodyPr>
          <a:lstStyle/>
          <a:p>
            <a:r>
              <a:rPr lang="en-US" sz="2900" smtClean="0">
                <a:latin typeface="Times New Roman" pitchFamily="18" charset="0"/>
                <a:cs typeface="Times New Roman" pitchFamily="18" charset="0"/>
              </a:rPr>
              <a:t>Vẽ đường thẳng vuông góc với AB tại A. Xác định điểm D trên đường thẳng đó sao cho AD = 4 cm.</a:t>
            </a:r>
            <a:endParaRPr lang="en-US" sz="2900"/>
          </a:p>
        </p:txBody>
      </p:sp>
      <p:pic>
        <p:nvPicPr>
          <p:cNvPr id="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416347">
            <a:off x="4421507" y="5952510"/>
            <a:ext cx="2468880" cy="1691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TextBox 27"/>
          <p:cNvSpPr txBox="1"/>
          <p:nvPr/>
        </p:nvSpPr>
        <p:spPr>
          <a:xfrm>
            <a:off x="4994158" y="7535253"/>
            <a:ext cx="485113" cy="480132"/>
          </a:xfrm>
          <a:prstGeom prst="rect">
            <a:avLst/>
          </a:prstGeom>
          <a:noFill/>
        </p:spPr>
        <p:txBody>
          <a:bodyPr wrap="square" lIns="109728" tIns="54864" rIns="109728" bIns="54864" rtlCol="0">
            <a:spAutoFit/>
          </a:bodyPr>
          <a:lstStyle/>
          <a:p>
            <a:pPr algn="l"/>
            <a:r>
              <a:rPr lang="en-US" sz="2400" b="1">
                <a:latin typeface="Times New Roman" pitchFamily="18" charset="0"/>
                <a:cs typeface="Times New Roman" pitchFamily="18" charset="0"/>
              </a:rPr>
              <a:t>A</a:t>
            </a:r>
          </a:p>
        </p:txBody>
      </p:sp>
      <p:sp>
        <p:nvSpPr>
          <p:cNvPr id="29" name="TextBox 28"/>
          <p:cNvSpPr txBox="1"/>
          <p:nvPr/>
        </p:nvSpPr>
        <p:spPr>
          <a:xfrm>
            <a:off x="7155914" y="7542027"/>
            <a:ext cx="485113" cy="480132"/>
          </a:xfrm>
          <a:prstGeom prst="rect">
            <a:avLst/>
          </a:prstGeom>
          <a:noFill/>
        </p:spPr>
        <p:txBody>
          <a:bodyPr wrap="square" lIns="109728" tIns="54864" rIns="109728" bIns="54864" rtlCol="0">
            <a:spAutoFit/>
          </a:bodyPr>
          <a:lstStyle/>
          <a:p>
            <a:pPr algn="l"/>
            <a:r>
              <a:rPr lang="en-US" sz="2400" b="1">
                <a:latin typeface="Times New Roman" pitchFamily="18" charset="0"/>
                <a:cs typeface="Times New Roman" pitchFamily="18" charset="0"/>
              </a:rPr>
              <a:t>B</a:t>
            </a:r>
          </a:p>
        </p:txBody>
      </p:sp>
      <p:sp>
        <p:nvSpPr>
          <p:cNvPr id="38" name="TextBox 37"/>
          <p:cNvSpPr txBox="1"/>
          <p:nvPr/>
        </p:nvSpPr>
        <p:spPr>
          <a:xfrm>
            <a:off x="7211272" y="5247197"/>
            <a:ext cx="485113" cy="480132"/>
          </a:xfrm>
          <a:prstGeom prst="rect">
            <a:avLst/>
          </a:prstGeom>
          <a:noFill/>
        </p:spPr>
        <p:txBody>
          <a:bodyPr wrap="square" lIns="109728" tIns="54864" rIns="109728" bIns="54864" rtlCol="0">
            <a:spAutoFit/>
          </a:bodyPr>
          <a:lstStyle/>
          <a:p>
            <a:pPr algn="l"/>
            <a:r>
              <a:rPr lang="en-US" sz="2400" b="1">
                <a:latin typeface="Times New Roman" pitchFamily="18" charset="0"/>
                <a:cs typeface="Times New Roman" pitchFamily="18" charset="0"/>
              </a:rPr>
              <a:t>C</a:t>
            </a:r>
          </a:p>
        </p:txBody>
      </p:sp>
      <p:sp>
        <p:nvSpPr>
          <p:cNvPr id="39" name="Rectangle 38"/>
          <p:cNvSpPr>
            <a:spLocks/>
          </p:cNvSpPr>
          <p:nvPr/>
        </p:nvSpPr>
        <p:spPr>
          <a:xfrm>
            <a:off x="691126" y="3279825"/>
            <a:ext cx="1406539" cy="553998"/>
          </a:xfrm>
          <a:prstGeom prst="rect">
            <a:avLst/>
          </a:prstGeom>
        </p:spPr>
        <p:txBody>
          <a:bodyPr wrap="none" lIns="109728" tIns="54864" rIns="109728" bIns="54864">
            <a:spAutoFit/>
          </a:bodyPr>
          <a:lstStyle/>
          <a:p>
            <a:r>
              <a:rPr lang="en-US" sz="2900">
                <a:solidFill>
                  <a:srgbClr val="00B050"/>
                </a:solidFill>
                <a:latin typeface="Times New Roman" pitchFamily="18" charset="0"/>
                <a:cs typeface="Times New Roman" pitchFamily="18" charset="0"/>
              </a:rPr>
              <a:t>Bước 3:</a:t>
            </a:r>
            <a:endParaRPr lang="en-US" sz="2900">
              <a:solidFill>
                <a:srgbClr val="00B050"/>
              </a:solidFill>
            </a:endParaRPr>
          </a:p>
        </p:txBody>
      </p:sp>
      <p:sp>
        <p:nvSpPr>
          <p:cNvPr id="40" name="Rectangle 39"/>
          <p:cNvSpPr>
            <a:spLocks/>
          </p:cNvSpPr>
          <p:nvPr/>
        </p:nvSpPr>
        <p:spPr>
          <a:xfrm>
            <a:off x="1996275" y="3277905"/>
            <a:ext cx="12397350" cy="1003352"/>
          </a:xfrm>
          <a:prstGeom prst="rect">
            <a:avLst/>
          </a:prstGeom>
        </p:spPr>
        <p:txBody>
          <a:bodyPr wrap="square" lIns="109728" tIns="54864" rIns="109728" bIns="54864">
            <a:spAutoFit/>
          </a:bodyPr>
          <a:lstStyle/>
          <a:p>
            <a:r>
              <a:rPr lang="en-US" sz="2900">
                <a:latin typeface="Times New Roman" pitchFamily="18" charset="0"/>
                <a:cs typeface="Times New Roman" pitchFamily="18" charset="0"/>
              </a:rPr>
              <a:t>Vẽ </a:t>
            </a:r>
            <a:r>
              <a:rPr lang="en-US" sz="2900" smtClean="0">
                <a:latin typeface="Times New Roman" pitchFamily="18" charset="0"/>
                <a:cs typeface="Times New Roman" pitchFamily="18" charset="0"/>
              </a:rPr>
              <a:t>đường thẳng vuông góc với AB tại B. Xác định điểm C trên đường thẳng đó sao cho BC = 4 cm.</a:t>
            </a:r>
            <a:endParaRPr lang="en-US" sz="2900"/>
          </a:p>
        </p:txBody>
      </p:sp>
      <p:sp>
        <p:nvSpPr>
          <p:cNvPr id="33" name="Oval 32"/>
          <p:cNvSpPr/>
          <p:nvPr/>
        </p:nvSpPr>
        <p:spPr>
          <a:xfrm>
            <a:off x="401080" y="1370488"/>
            <a:ext cx="342632" cy="38262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latin typeface="Times New Roman" pitchFamily="18" charset="0"/>
                <a:cs typeface="Times New Roman" pitchFamily="18" charset="0"/>
              </a:rPr>
              <a:t>1</a:t>
            </a:r>
            <a:endParaRPr lang="en-US">
              <a:latin typeface="Times New Roman" pitchFamily="18" charset="0"/>
              <a:cs typeface="Times New Roman" pitchFamily="18" charset="0"/>
            </a:endParaRPr>
          </a:p>
        </p:txBody>
      </p:sp>
      <p:sp>
        <p:nvSpPr>
          <p:cNvPr id="34" name="Rectangle 33"/>
          <p:cNvSpPr>
            <a:spLocks/>
          </p:cNvSpPr>
          <p:nvPr/>
        </p:nvSpPr>
        <p:spPr>
          <a:xfrm>
            <a:off x="697222" y="4224705"/>
            <a:ext cx="1415837" cy="557076"/>
          </a:xfrm>
          <a:prstGeom prst="rect">
            <a:avLst/>
          </a:prstGeom>
        </p:spPr>
        <p:txBody>
          <a:bodyPr wrap="none" lIns="109728" tIns="54864" rIns="109728" bIns="54864">
            <a:spAutoFit/>
          </a:bodyPr>
          <a:lstStyle/>
          <a:p>
            <a:r>
              <a:rPr lang="en-US" sz="2900">
                <a:solidFill>
                  <a:srgbClr val="00B050"/>
                </a:solidFill>
                <a:latin typeface="Times New Roman" pitchFamily="18" charset="0"/>
                <a:cs typeface="Times New Roman" pitchFamily="18" charset="0"/>
              </a:rPr>
              <a:t>Bước </a:t>
            </a:r>
            <a:r>
              <a:rPr lang="en-US" sz="2900" smtClean="0">
                <a:solidFill>
                  <a:srgbClr val="00B050"/>
                </a:solidFill>
                <a:latin typeface="Times New Roman" pitchFamily="18" charset="0"/>
                <a:cs typeface="Times New Roman" pitchFamily="18" charset="0"/>
              </a:rPr>
              <a:t>4:</a:t>
            </a:r>
            <a:endParaRPr lang="en-US" sz="2900">
              <a:solidFill>
                <a:srgbClr val="00B050"/>
              </a:solidFill>
            </a:endParaRPr>
          </a:p>
        </p:txBody>
      </p:sp>
      <p:sp>
        <p:nvSpPr>
          <p:cNvPr id="35" name="Rectangle 34"/>
          <p:cNvSpPr>
            <a:spLocks/>
          </p:cNvSpPr>
          <p:nvPr/>
        </p:nvSpPr>
        <p:spPr>
          <a:xfrm>
            <a:off x="2002371" y="4222785"/>
            <a:ext cx="8265886" cy="557076"/>
          </a:xfrm>
          <a:prstGeom prst="rect">
            <a:avLst/>
          </a:prstGeom>
        </p:spPr>
        <p:txBody>
          <a:bodyPr wrap="square" lIns="109728" tIns="54864" rIns="109728" bIns="54864">
            <a:spAutoFit/>
          </a:bodyPr>
          <a:lstStyle/>
          <a:p>
            <a:r>
              <a:rPr lang="en-US" sz="2900" smtClean="0">
                <a:latin typeface="Times New Roman" pitchFamily="18" charset="0"/>
                <a:cs typeface="Times New Roman" pitchFamily="18" charset="0"/>
              </a:rPr>
              <a:t>Nối C với D ta được hình vuông ABCD.</a:t>
            </a:r>
            <a:endParaRPr lang="en-US" sz="2900"/>
          </a:p>
        </p:txBody>
      </p:sp>
      <p:pic>
        <p:nvPicPr>
          <p:cNvPr id="4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8623224">
            <a:off x="5235188" y="6375817"/>
            <a:ext cx="2468880" cy="1691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 name="TextBox 46"/>
          <p:cNvSpPr txBox="1"/>
          <p:nvPr/>
        </p:nvSpPr>
        <p:spPr>
          <a:xfrm>
            <a:off x="5145350" y="5014093"/>
            <a:ext cx="305469" cy="707886"/>
          </a:xfrm>
          <a:prstGeom prst="rect">
            <a:avLst/>
          </a:prstGeom>
          <a:noFill/>
        </p:spPr>
        <p:txBody>
          <a:bodyPr wrap="square" rtlCol="0">
            <a:spAutoFit/>
          </a:bodyPr>
          <a:lstStyle/>
          <a:p>
            <a:pPr algn="l"/>
            <a:r>
              <a:rPr lang="en-US" sz="4000" smtClean="0">
                <a:solidFill>
                  <a:srgbClr val="FF0000"/>
                </a:solidFill>
                <a:latin typeface="Times New Roman" pitchFamily="18" charset="0"/>
                <a:cs typeface="Times New Roman" pitchFamily="18" charset="0"/>
              </a:rPr>
              <a:t>.</a:t>
            </a:r>
          </a:p>
        </p:txBody>
      </p:sp>
      <p:sp>
        <p:nvSpPr>
          <p:cNvPr id="48" name="TextBox 47"/>
          <p:cNvSpPr txBox="1"/>
          <p:nvPr/>
        </p:nvSpPr>
        <p:spPr>
          <a:xfrm>
            <a:off x="4901328" y="5255158"/>
            <a:ext cx="485113" cy="480132"/>
          </a:xfrm>
          <a:prstGeom prst="rect">
            <a:avLst/>
          </a:prstGeom>
          <a:noFill/>
        </p:spPr>
        <p:txBody>
          <a:bodyPr wrap="square" lIns="109728" tIns="54864" rIns="109728" bIns="54864" rtlCol="0">
            <a:spAutoFit/>
          </a:bodyPr>
          <a:lstStyle/>
          <a:p>
            <a:pPr algn="l"/>
            <a:r>
              <a:rPr lang="en-US" sz="2400" b="1">
                <a:latin typeface="Times New Roman" pitchFamily="18" charset="0"/>
                <a:cs typeface="Times New Roman" pitchFamily="18" charset="0"/>
              </a:rPr>
              <a:t>D</a:t>
            </a:r>
          </a:p>
        </p:txBody>
      </p:sp>
      <p:cxnSp>
        <p:nvCxnSpPr>
          <p:cNvPr id="42" name="Straight Connector 41"/>
          <p:cNvCxnSpPr/>
          <p:nvPr/>
        </p:nvCxnSpPr>
        <p:spPr>
          <a:xfrm>
            <a:off x="5262382" y="7606485"/>
            <a:ext cx="2030204" cy="192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5297188" y="4787225"/>
            <a:ext cx="0" cy="283754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V="1">
            <a:off x="7278388" y="4793321"/>
            <a:ext cx="0" cy="283754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7279041" y="5523839"/>
            <a:ext cx="0" cy="2105452"/>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V="1">
            <a:off x="5284996" y="5526907"/>
            <a:ext cx="13089" cy="2073483"/>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5298085" y="5526907"/>
            <a:ext cx="1990657"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rot="16200000">
            <a:off x="4446780" y="6139191"/>
            <a:ext cx="1311521" cy="480131"/>
          </a:xfrm>
          <a:prstGeom prst="rect">
            <a:avLst/>
          </a:prstGeom>
          <a:noFill/>
        </p:spPr>
        <p:txBody>
          <a:bodyPr wrap="square" lIns="109728" tIns="54864" rIns="109728" bIns="54864" rtlCol="0">
            <a:spAutoFit/>
          </a:bodyPr>
          <a:lstStyle/>
          <a:p>
            <a:pPr algn="l"/>
            <a:r>
              <a:rPr lang="en-US" sz="2400" b="1" smtClean="0">
                <a:latin typeface="Times New Roman" pitchFamily="18" charset="0"/>
                <a:cs typeface="Times New Roman" pitchFamily="18" charset="0"/>
              </a:rPr>
              <a:t>4 cm</a:t>
            </a:r>
            <a:endParaRPr lang="en-US" sz="2400" b="1">
              <a:latin typeface="Times New Roman" pitchFamily="18" charset="0"/>
              <a:cs typeface="Times New Roman" pitchFamily="18" charset="0"/>
            </a:endParaRPr>
          </a:p>
        </p:txBody>
      </p:sp>
      <p:sp>
        <p:nvSpPr>
          <p:cNvPr id="60" name="TextBox 59"/>
          <p:cNvSpPr txBox="1"/>
          <p:nvPr/>
        </p:nvSpPr>
        <p:spPr>
          <a:xfrm rot="5400000">
            <a:off x="6875538" y="6518655"/>
            <a:ext cx="1311521" cy="480131"/>
          </a:xfrm>
          <a:prstGeom prst="rect">
            <a:avLst/>
          </a:prstGeom>
          <a:noFill/>
        </p:spPr>
        <p:txBody>
          <a:bodyPr wrap="square" lIns="109728" tIns="54864" rIns="109728" bIns="54864" rtlCol="0">
            <a:spAutoFit/>
          </a:bodyPr>
          <a:lstStyle/>
          <a:p>
            <a:pPr algn="l"/>
            <a:r>
              <a:rPr lang="en-US" sz="2400" b="1" smtClean="0">
                <a:latin typeface="Times New Roman" pitchFamily="18" charset="0"/>
                <a:cs typeface="Times New Roman" pitchFamily="18" charset="0"/>
              </a:rPr>
              <a:t>4 cm</a:t>
            </a:r>
            <a:endParaRPr lang="en-US" sz="2400" b="1">
              <a:latin typeface="Times New Roman" pitchFamily="18" charset="0"/>
              <a:cs typeface="Times New Roman" pitchFamily="18" charset="0"/>
            </a:endParaRPr>
          </a:p>
        </p:txBody>
      </p:sp>
      <p:sp>
        <p:nvSpPr>
          <p:cNvPr id="61" name="TextBox 60"/>
          <p:cNvSpPr txBox="1"/>
          <p:nvPr/>
        </p:nvSpPr>
        <p:spPr>
          <a:xfrm>
            <a:off x="5880068" y="7562235"/>
            <a:ext cx="854872" cy="480132"/>
          </a:xfrm>
          <a:prstGeom prst="rect">
            <a:avLst/>
          </a:prstGeom>
          <a:noFill/>
        </p:spPr>
        <p:txBody>
          <a:bodyPr wrap="square" lIns="109728" tIns="54864" rIns="109728" bIns="54864" rtlCol="0">
            <a:spAutoFit/>
          </a:bodyPr>
          <a:lstStyle/>
          <a:p>
            <a:pPr algn="l"/>
            <a:r>
              <a:rPr lang="en-US" sz="2400" b="1">
                <a:latin typeface="Times New Roman" pitchFamily="18" charset="0"/>
                <a:cs typeface="Times New Roman" pitchFamily="18" charset="0"/>
              </a:rPr>
              <a:t>4</a:t>
            </a:r>
            <a:r>
              <a:rPr lang="en-US" sz="2400" b="1" smtClean="0">
                <a:latin typeface="Times New Roman" pitchFamily="18" charset="0"/>
                <a:cs typeface="Times New Roman" pitchFamily="18" charset="0"/>
              </a:rPr>
              <a:t> </a:t>
            </a:r>
            <a:r>
              <a:rPr lang="en-US" sz="2400" b="1">
                <a:latin typeface="Times New Roman" pitchFamily="18" charset="0"/>
                <a:cs typeface="Times New Roman" pitchFamily="18" charset="0"/>
              </a:rPr>
              <a:t>cm</a:t>
            </a:r>
          </a:p>
        </p:txBody>
      </p:sp>
      <p:sp>
        <p:nvSpPr>
          <p:cNvPr id="62" name="TextBox 61"/>
          <p:cNvSpPr txBox="1"/>
          <p:nvPr/>
        </p:nvSpPr>
        <p:spPr>
          <a:xfrm>
            <a:off x="7114358" y="4995805"/>
            <a:ext cx="305469" cy="707886"/>
          </a:xfrm>
          <a:prstGeom prst="rect">
            <a:avLst/>
          </a:prstGeom>
          <a:noFill/>
        </p:spPr>
        <p:txBody>
          <a:bodyPr wrap="square" rtlCol="0">
            <a:spAutoFit/>
          </a:bodyPr>
          <a:lstStyle/>
          <a:p>
            <a:pPr algn="l"/>
            <a:r>
              <a:rPr lang="en-US" sz="4000" smtClean="0">
                <a:solidFill>
                  <a:srgbClr val="FF0000"/>
                </a:solidFill>
                <a:latin typeface="Times New Roman" pitchFamily="18" charset="0"/>
                <a:cs typeface="Times New Roman" pitchFamily="18" charset="0"/>
              </a:rPr>
              <a:t>.</a:t>
            </a:r>
          </a:p>
        </p:txBody>
      </p:sp>
      <p:sp>
        <p:nvSpPr>
          <p:cNvPr id="31" name="TextBox 30"/>
          <p:cNvSpPr txBox="1"/>
          <p:nvPr/>
        </p:nvSpPr>
        <p:spPr>
          <a:xfrm>
            <a:off x="462040" y="166970"/>
            <a:ext cx="4400435" cy="557076"/>
          </a:xfrm>
          <a:prstGeom prst="rect">
            <a:avLst/>
          </a:prstGeom>
          <a:noFill/>
        </p:spPr>
        <p:txBody>
          <a:bodyPr wrap="square" lIns="109728" tIns="54864" rIns="109728" bIns="54864" rtlCol="0">
            <a:spAutoFit/>
          </a:bodyPr>
          <a:lstStyle/>
          <a:p>
            <a:pPr algn="l"/>
            <a:r>
              <a:rPr lang="en-US" sz="2900" b="1" smtClean="0">
                <a:latin typeface="Times New Roman" pitchFamily="18" charset="0"/>
                <a:cs typeface="Times New Roman" pitchFamily="18" charset="0"/>
              </a:rPr>
              <a:t>b) Cách vẽ hình vuông</a:t>
            </a:r>
            <a:endParaRPr lang="en-US" sz="2900" b="1">
              <a:latin typeface="Times New Roman" pitchFamily="18" charset="0"/>
              <a:cs typeface="Times New Roman" pitchFamily="18" charset="0"/>
            </a:endParaRPr>
          </a:p>
        </p:txBody>
      </p:sp>
    </p:spTree>
    <p:extLst>
      <p:ext uri="{BB962C8B-B14F-4D97-AF65-F5344CB8AC3E}">
        <p14:creationId xmlns:p14="http://schemas.microsoft.com/office/powerpoint/2010/main" val="173516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barn(inVertical)">
                                      <p:cBhvr>
                                        <p:cTn id="20" dur="500"/>
                                        <p:tgtEl>
                                          <p:spTgt spid="33"/>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arn(inVertical)">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barn(inVertical)">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barn(inVertical)">
                                      <p:cBhvr>
                                        <p:cTn id="35" dur="500"/>
                                        <p:tgtEl>
                                          <p:spTgt spid="42"/>
                                        </p:tgtEl>
                                      </p:cBhvr>
                                    </p:animEffect>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grpId="0" nodeType="click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circle(in)">
                                      <p:cBhvr>
                                        <p:cTn id="40" dur="2000"/>
                                        <p:tgtEl>
                                          <p:spTgt spid="28"/>
                                        </p:tgtEl>
                                      </p:cBhvr>
                                    </p:animEffect>
                                  </p:childTnLst>
                                </p:cTn>
                              </p:par>
                              <p:par>
                                <p:cTn id="41" presetID="6" presetClass="entr" presetSubtype="16"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circle(in)">
                                      <p:cBhvr>
                                        <p:cTn id="43" dur="2000"/>
                                        <p:tgtEl>
                                          <p:spTgt spid="29"/>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61"/>
                                        </p:tgtEl>
                                        <p:attrNameLst>
                                          <p:attrName>style.visibility</p:attrName>
                                        </p:attrNameLst>
                                      </p:cBhvr>
                                      <p:to>
                                        <p:strVal val="visible"/>
                                      </p:to>
                                    </p:set>
                                    <p:animEffect transition="in" filter="barn(inVertical)">
                                      <p:cBhvr>
                                        <p:cTn id="48" dur="500"/>
                                        <p:tgtEl>
                                          <p:spTgt spid="61"/>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barn(inVertical)">
                                      <p:cBhvr>
                                        <p:cTn id="53" dur="500"/>
                                        <p:tgtEl>
                                          <p:spTgt spid="8"/>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barn(inVertical)">
                                      <p:cBhvr>
                                        <p:cTn id="58" dur="500"/>
                                        <p:tgtEl>
                                          <p:spTgt spid="7"/>
                                        </p:tgtEl>
                                      </p:cBhvr>
                                    </p:animEffect>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4100"/>
                                        </p:tgtEl>
                                        <p:attrNameLst>
                                          <p:attrName>style.visibility</p:attrName>
                                        </p:attrNameLst>
                                      </p:cBhvr>
                                      <p:to>
                                        <p:strVal val="visible"/>
                                      </p:to>
                                    </p:set>
                                    <p:animEffect transition="in" filter="fade">
                                      <p:cBhvr>
                                        <p:cTn id="63" dur="1000"/>
                                        <p:tgtEl>
                                          <p:spTgt spid="4100"/>
                                        </p:tgtEl>
                                      </p:cBhvr>
                                    </p:animEffect>
                                    <p:anim calcmode="lin" valueType="num">
                                      <p:cBhvr>
                                        <p:cTn id="64" dur="1000" fill="hold"/>
                                        <p:tgtEl>
                                          <p:spTgt spid="4100"/>
                                        </p:tgtEl>
                                        <p:attrNameLst>
                                          <p:attrName>ppt_x</p:attrName>
                                        </p:attrNameLst>
                                      </p:cBhvr>
                                      <p:tavLst>
                                        <p:tav tm="0">
                                          <p:val>
                                            <p:strVal val="#ppt_x"/>
                                          </p:val>
                                        </p:tav>
                                        <p:tav tm="100000">
                                          <p:val>
                                            <p:strVal val="#ppt_x"/>
                                          </p:val>
                                        </p:tav>
                                      </p:tavLst>
                                    </p:anim>
                                    <p:anim calcmode="lin" valueType="num">
                                      <p:cBhvr>
                                        <p:cTn id="65" dur="1000" fill="hold"/>
                                        <p:tgtEl>
                                          <p:spTgt spid="4100"/>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6" presetClass="entr" presetSubtype="16" fill="hold" nodeType="click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circle(in)">
                                      <p:cBhvr>
                                        <p:cTn id="70" dur="2000"/>
                                        <p:tgtEl>
                                          <p:spTgt spid="49"/>
                                        </p:tgtEl>
                                      </p:cBhvr>
                                    </p:animEffect>
                                  </p:childTnLst>
                                </p:cTn>
                              </p:par>
                            </p:childTnLst>
                          </p:cTn>
                        </p:par>
                      </p:childTnLst>
                    </p:cTn>
                  </p:par>
                  <p:par>
                    <p:cTn id="71" fill="hold">
                      <p:stCondLst>
                        <p:cond delay="indefinite"/>
                      </p:stCondLst>
                      <p:childTnLst>
                        <p:par>
                          <p:cTn id="72" fill="hold">
                            <p:stCondLst>
                              <p:cond delay="0"/>
                            </p:stCondLst>
                            <p:childTnLst>
                              <p:par>
                                <p:cTn id="73" presetID="6" presetClass="entr" presetSubtype="16" fill="hold" grpId="0" nodeType="click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circle(in)">
                                      <p:cBhvr>
                                        <p:cTn id="75" dur="2000"/>
                                        <p:tgtEl>
                                          <p:spTgt spid="47"/>
                                        </p:tgtEl>
                                      </p:cBhvr>
                                    </p:animEffect>
                                  </p:childTnLst>
                                </p:cTn>
                              </p:par>
                            </p:childTnLst>
                          </p:cTn>
                        </p:par>
                      </p:childTnLst>
                    </p:cTn>
                  </p:par>
                  <p:par>
                    <p:cTn id="76" fill="hold">
                      <p:stCondLst>
                        <p:cond delay="indefinite"/>
                      </p:stCondLst>
                      <p:childTnLst>
                        <p:par>
                          <p:cTn id="77" fill="hold">
                            <p:stCondLst>
                              <p:cond delay="0"/>
                            </p:stCondLst>
                            <p:childTnLst>
                              <p:par>
                                <p:cTn id="78" presetID="6" presetClass="entr" presetSubtype="16" fill="hold" grpId="0" nodeType="clickEffect">
                                  <p:stCondLst>
                                    <p:cond delay="0"/>
                                  </p:stCondLst>
                                  <p:childTnLst>
                                    <p:set>
                                      <p:cBhvr>
                                        <p:cTn id="79" dur="1" fill="hold">
                                          <p:stCondLst>
                                            <p:cond delay="0"/>
                                          </p:stCondLst>
                                        </p:cTn>
                                        <p:tgtEl>
                                          <p:spTgt spid="48"/>
                                        </p:tgtEl>
                                        <p:attrNameLst>
                                          <p:attrName>style.visibility</p:attrName>
                                        </p:attrNameLst>
                                      </p:cBhvr>
                                      <p:to>
                                        <p:strVal val="visible"/>
                                      </p:to>
                                    </p:set>
                                    <p:animEffect transition="in" filter="circle(in)">
                                      <p:cBhvr>
                                        <p:cTn id="80" dur="2000"/>
                                        <p:tgtEl>
                                          <p:spTgt spid="48"/>
                                        </p:tgtEl>
                                      </p:cBhvr>
                                    </p:animEffect>
                                  </p:childTnLst>
                                </p:cTn>
                              </p:par>
                            </p:childTnLst>
                          </p:cTn>
                        </p:par>
                      </p:childTnLst>
                    </p:cTn>
                  </p:par>
                  <p:par>
                    <p:cTn id="81" fill="hold">
                      <p:stCondLst>
                        <p:cond delay="indefinite"/>
                      </p:stCondLst>
                      <p:childTnLst>
                        <p:par>
                          <p:cTn id="82" fill="hold">
                            <p:stCondLst>
                              <p:cond delay="0"/>
                            </p:stCondLst>
                            <p:childTnLst>
                              <p:par>
                                <p:cTn id="83" presetID="6" presetClass="entr" presetSubtype="16" fill="hold" nodeType="clickEffect">
                                  <p:stCondLst>
                                    <p:cond delay="0"/>
                                  </p:stCondLst>
                                  <p:childTnLst>
                                    <p:set>
                                      <p:cBhvr>
                                        <p:cTn id="84" dur="1" fill="hold">
                                          <p:stCondLst>
                                            <p:cond delay="0"/>
                                          </p:stCondLst>
                                        </p:cTn>
                                        <p:tgtEl>
                                          <p:spTgt spid="54"/>
                                        </p:tgtEl>
                                        <p:attrNameLst>
                                          <p:attrName>style.visibility</p:attrName>
                                        </p:attrNameLst>
                                      </p:cBhvr>
                                      <p:to>
                                        <p:strVal val="visible"/>
                                      </p:to>
                                    </p:set>
                                    <p:animEffect transition="in" filter="circle(in)">
                                      <p:cBhvr>
                                        <p:cTn id="85" dur="2000"/>
                                        <p:tgtEl>
                                          <p:spTgt spid="54"/>
                                        </p:tgtEl>
                                      </p:cBhvr>
                                    </p:animEffect>
                                  </p:childTnLst>
                                </p:cTn>
                              </p:par>
                            </p:childTnLst>
                          </p:cTn>
                        </p:par>
                      </p:childTnLst>
                    </p:cTn>
                  </p:par>
                  <p:par>
                    <p:cTn id="86" fill="hold">
                      <p:stCondLst>
                        <p:cond delay="indefinite"/>
                      </p:stCondLst>
                      <p:childTnLst>
                        <p:par>
                          <p:cTn id="87" fill="hold">
                            <p:stCondLst>
                              <p:cond delay="0"/>
                            </p:stCondLst>
                            <p:childTnLst>
                              <p:par>
                                <p:cTn id="88" presetID="16" presetClass="entr" presetSubtype="21" fill="hold" grpId="0" nodeType="clickEffect">
                                  <p:stCondLst>
                                    <p:cond delay="0"/>
                                  </p:stCondLst>
                                  <p:childTnLst>
                                    <p:set>
                                      <p:cBhvr>
                                        <p:cTn id="89" dur="1" fill="hold">
                                          <p:stCondLst>
                                            <p:cond delay="0"/>
                                          </p:stCondLst>
                                        </p:cTn>
                                        <p:tgtEl>
                                          <p:spTgt spid="59"/>
                                        </p:tgtEl>
                                        <p:attrNameLst>
                                          <p:attrName>style.visibility</p:attrName>
                                        </p:attrNameLst>
                                      </p:cBhvr>
                                      <p:to>
                                        <p:strVal val="visible"/>
                                      </p:to>
                                    </p:set>
                                    <p:animEffect transition="in" filter="barn(inVertical)">
                                      <p:cBhvr>
                                        <p:cTn id="90" dur="500"/>
                                        <p:tgtEl>
                                          <p:spTgt spid="59"/>
                                        </p:tgtEl>
                                      </p:cBhvr>
                                    </p:animEffect>
                                  </p:childTnLst>
                                </p:cTn>
                              </p:par>
                            </p:childTnLst>
                          </p:cTn>
                        </p:par>
                      </p:childTnLst>
                    </p:cTn>
                  </p:par>
                  <p:par>
                    <p:cTn id="91" fill="hold">
                      <p:stCondLst>
                        <p:cond delay="indefinite"/>
                      </p:stCondLst>
                      <p:childTnLst>
                        <p:par>
                          <p:cTn id="92" fill="hold">
                            <p:stCondLst>
                              <p:cond delay="0"/>
                            </p:stCondLst>
                            <p:childTnLst>
                              <p:par>
                                <p:cTn id="93" presetID="42" presetClass="exit" presetSubtype="0" fill="hold" nodeType="clickEffect">
                                  <p:stCondLst>
                                    <p:cond delay="0"/>
                                  </p:stCondLst>
                                  <p:childTnLst>
                                    <p:animEffect transition="out" filter="fade">
                                      <p:cBhvr>
                                        <p:cTn id="94" dur="1000"/>
                                        <p:tgtEl>
                                          <p:spTgt spid="4100"/>
                                        </p:tgtEl>
                                      </p:cBhvr>
                                    </p:animEffect>
                                    <p:anim calcmode="lin" valueType="num">
                                      <p:cBhvr>
                                        <p:cTn id="95" dur="1000"/>
                                        <p:tgtEl>
                                          <p:spTgt spid="4100"/>
                                        </p:tgtEl>
                                        <p:attrNameLst>
                                          <p:attrName>ppt_x</p:attrName>
                                        </p:attrNameLst>
                                      </p:cBhvr>
                                      <p:tavLst>
                                        <p:tav tm="0">
                                          <p:val>
                                            <p:strVal val="ppt_x"/>
                                          </p:val>
                                        </p:tav>
                                        <p:tav tm="100000">
                                          <p:val>
                                            <p:strVal val="ppt_x"/>
                                          </p:val>
                                        </p:tav>
                                      </p:tavLst>
                                    </p:anim>
                                    <p:anim calcmode="lin" valueType="num">
                                      <p:cBhvr>
                                        <p:cTn id="96" dur="1000"/>
                                        <p:tgtEl>
                                          <p:spTgt spid="4100"/>
                                        </p:tgtEl>
                                        <p:attrNameLst>
                                          <p:attrName>ppt_y</p:attrName>
                                        </p:attrNameLst>
                                      </p:cBhvr>
                                      <p:tavLst>
                                        <p:tav tm="0">
                                          <p:val>
                                            <p:strVal val="ppt_y"/>
                                          </p:val>
                                        </p:tav>
                                        <p:tav tm="100000">
                                          <p:val>
                                            <p:strVal val="ppt_y+.1"/>
                                          </p:val>
                                        </p:tav>
                                      </p:tavLst>
                                    </p:anim>
                                    <p:set>
                                      <p:cBhvr>
                                        <p:cTn id="97" dur="1" fill="hold">
                                          <p:stCondLst>
                                            <p:cond delay="999"/>
                                          </p:stCondLst>
                                        </p:cTn>
                                        <p:tgtEl>
                                          <p:spTgt spid="4100"/>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16" presetClass="entr" presetSubtype="21"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animEffect transition="in" filter="barn(inVertical)">
                                      <p:cBhvr>
                                        <p:cTn id="102" dur="500"/>
                                        <p:tgtEl>
                                          <p:spTgt spid="39"/>
                                        </p:tgtEl>
                                      </p:cBhvr>
                                    </p:animEffect>
                                  </p:childTnLst>
                                </p:cTn>
                              </p:par>
                            </p:childTnLst>
                          </p:cTn>
                        </p:par>
                      </p:childTnLst>
                    </p:cTn>
                  </p:par>
                  <p:par>
                    <p:cTn id="103" fill="hold">
                      <p:stCondLst>
                        <p:cond delay="indefinite"/>
                      </p:stCondLst>
                      <p:childTnLst>
                        <p:par>
                          <p:cTn id="104" fill="hold">
                            <p:stCondLst>
                              <p:cond delay="0"/>
                            </p:stCondLst>
                            <p:childTnLst>
                              <p:par>
                                <p:cTn id="105" presetID="16" presetClass="entr" presetSubtype="21" fill="hold" grpId="0" nodeType="clickEffect">
                                  <p:stCondLst>
                                    <p:cond delay="0"/>
                                  </p:stCondLst>
                                  <p:childTnLst>
                                    <p:set>
                                      <p:cBhvr>
                                        <p:cTn id="106" dur="1" fill="hold">
                                          <p:stCondLst>
                                            <p:cond delay="0"/>
                                          </p:stCondLst>
                                        </p:cTn>
                                        <p:tgtEl>
                                          <p:spTgt spid="40"/>
                                        </p:tgtEl>
                                        <p:attrNameLst>
                                          <p:attrName>style.visibility</p:attrName>
                                        </p:attrNameLst>
                                      </p:cBhvr>
                                      <p:to>
                                        <p:strVal val="visible"/>
                                      </p:to>
                                    </p:set>
                                    <p:animEffect transition="in" filter="barn(inVertical)">
                                      <p:cBhvr>
                                        <p:cTn id="107" dur="500"/>
                                        <p:tgtEl>
                                          <p:spTgt spid="40"/>
                                        </p:tgtEl>
                                      </p:cBhvr>
                                    </p:animEffect>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nodeType="clickEffect">
                                  <p:stCondLst>
                                    <p:cond delay="0"/>
                                  </p:stCondLst>
                                  <p:childTnLst>
                                    <p:set>
                                      <p:cBhvr>
                                        <p:cTn id="111" dur="1" fill="hold">
                                          <p:stCondLst>
                                            <p:cond delay="0"/>
                                          </p:stCondLst>
                                        </p:cTn>
                                        <p:tgtEl>
                                          <p:spTgt spid="45"/>
                                        </p:tgtEl>
                                        <p:attrNameLst>
                                          <p:attrName>style.visibility</p:attrName>
                                        </p:attrNameLst>
                                      </p:cBhvr>
                                      <p:to>
                                        <p:strVal val="visible"/>
                                      </p:to>
                                    </p:set>
                                    <p:animEffect transition="in" filter="fade">
                                      <p:cBhvr>
                                        <p:cTn id="112" dur="1000"/>
                                        <p:tgtEl>
                                          <p:spTgt spid="45"/>
                                        </p:tgtEl>
                                      </p:cBhvr>
                                    </p:animEffect>
                                    <p:anim calcmode="lin" valueType="num">
                                      <p:cBhvr>
                                        <p:cTn id="113" dur="1000" fill="hold"/>
                                        <p:tgtEl>
                                          <p:spTgt spid="45"/>
                                        </p:tgtEl>
                                        <p:attrNameLst>
                                          <p:attrName>ppt_x</p:attrName>
                                        </p:attrNameLst>
                                      </p:cBhvr>
                                      <p:tavLst>
                                        <p:tav tm="0">
                                          <p:val>
                                            <p:strVal val="#ppt_x"/>
                                          </p:val>
                                        </p:tav>
                                        <p:tav tm="100000">
                                          <p:val>
                                            <p:strVal val="#ppt_x"/>
                                          </p:val>
                                        </p:tav>
                                      </p:tavLst>
                                    </p:anim>
                                    <p:anim calcmode="lin" valueType="num">
                                      <p:cBhvr>
                                        <p:cTn id="114"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6" presetClass="entr" presetSubtype="16" fill="hold" nodeType="clickEffect">
                                  <p:stCondLst>
                                    <p:cond delay="0"/>
                                  </p:stCondLst>
                                  <p:childTnLst>
                                    <p:set>
                                      <p:cBhvr>
                                        <p:cTn id="118" dur="1" fill="hold">
                                          <p:stCondLst>
                                            <p:cond delay="0"/>
                                          </p:stCondLst>
                                        </p:cTn>
                                        <p:tgtEl>
                                          <p:spTgt spid="50"/>
                                        </p:tgtEl>
                                        <p:attrNameLst>
                                          <p:attrName>style.visibility</p:attrName>
                                        </p:attrNameLst>
                                      </p:cBhvr>
                                      <p:to>
                                        <p:strVal val="visible"/>
                                      </p:to>
                                    </p:set>
                                    <p:animEffect transition="in" filter="circle(in)">
                                      <p:cBhvr>
                                        <p:cTn id="119" dur="2000"/>
                                        <p:tgtEl>
                                          <p:spTgt spid="50"/>
                                        </p:tgtEl>
                                      </p:cBhvr>
                                    </p:animEffect>
                                  </p:childTnLst>
                                </p:cTn>
                              </p:par>
                            </p:childTnLst>
                          </p:cTn>
                        </p:par>
                      </p:childTnLst>
                    </p:cTn>
                  </p:par>
                  <p:par>
                    <p:cTn id="120" fill="hold">
                      <p:stCondLst>
                        <p:cond delay="indefinite"/>
                      </p:stCondLst>
                      <p:childTnLst>
                        <p:par>
                          <p:cTn id="121" fill="hold">
                            <p:stCondLst>
                              <p:cond delay="0"/>
                            </p:stCondLst>
                            <p:childTnLst>
                              <p:par>
                                <p:cTn id="122" presetID="6" presetClass="entr" presetSubtype="16" fill="hold" grpId="0" nodeType="clickEffect">
                                  <p:stCondLst>
                                    <p:cond delay="0"/>
                                  </p:stCondLst>
                                  <p:childTnLst>
                                    <p:set>
                                      <p:cBhvr>
                                        <p:cTn id="123" dur="1" fill="hold">
                                          <p:stCondLst>
                                            <p:cond delay="0"/>
                                          </p:stCondLst>
                                        </p:cTn>
                                        <p:tgtEl>
                                          <p:spTgt spid="62"/>
                                        </p:tgtEl>
                                        <p:attrNameLst>
                                          <p:attrName>style.visibility</p:attrName>
                                        </p:attrNameLst>
                                      </p:cBhvr>
                                      <p:to>
                                        <p:strVal val="visible"/>
                                      </p:to>
                                    </p:set>
                                    <p:animEffect transition="in" filter="circle(in)">
                                      <p:cBhvr>
                                        <p:cTn id="124" dur="2000"/>
                                        <p:tgtEl>
                                          <p:spTgt spid="62"/>
                                        </p:tgtEl>
                                      </p:cBhvr>
                                    </p:animEffect>
                                  </p:childTnLst>
                                </p:cTn>
                              </p:par>
                            </p:childTnLst>
                          </p:cTn>
                        </p:par>
                      </p:childTnLst>
                    </p:cTn>
                  </p:par>
                  <p:par>
                    <p:cTn id="125" fill="hold">
                      <p:stCondLst>
                        <p:cond delay="indefinite"/>
                      </p:stCondLst>
                      <p:childTnLst>
                        <p:par>
                          <p:cTn id="126" fill="hold">
                            <p:stCondLst>
                              <p:cond delay="0"/>
                            </p:stCondLst>
                            <p:childTnLst>
                              <p:par>
                                <p:cTn id="127" presetID="6" presetClass="entr" presetSubtype="16" fill="hold" grpId="0" nodeType="clickEffect">
                                  <p:stCondLst>
                                    <p:cond delay="0"/>
                                  </p:stCondLst>
                                  <p:childTnLst>
                                    <p:set>
                                      <p:cBhvr>
                                        <p:cTn id="128" dur="1" fill="hold">
                                          <p:stCondLst>
                                            <p:cond delay="0"/>
                                          </p:stCondLst>
                                        </p:cTn>
                                        <p:tgtEl>
                                          <p:spTgt spid="38"/>
                                        </p:tgtEl>
                                        <p:attrNameLst>
                                          <p:attrName>style.visibility</p:attrName>
                                        </p:attrNameLst>
                                      </p:cBhvr>
                                      <p:to>
                                        <p:strVal val="visible"/>
                                      </p:to>
                                    </p:set>
                                    <p:animEffect transition="in" filter="circle(in)">
                                      <p:cBhvr>
                                        <p:cTn id="129" dur="2000"/>
                                        <p:tgtEl>
                                          <p:spTgt spid="38"/>
                                        </p:tgtEl>
                                      </p:cBhvr>
                                    </p:animEffect>
                                  </p:childTnLst>
                                </p:cTn>
                              </p:par>
                            </p:childTnLst>
                          </p:cTn>
                        </p:par>
                      </p:childTnLst>
                    </p:cTn>
                  </p:par>
                  <p:par>
                    <p:cTn id="130" fill="hold">
                      <p:stCondLst>
                        <p:cond delay="indefinite"/>
                      </p:stCondLst>
                      <p:childTnLst>
                        <p:par>
                          <p:cTn id="131" fill="hold">
                            <p:stCondLst>
                              <p:cond delay="0"/>
                            </p:stCondLst>
                            <p:childTnLst>
                              <p:par>
                                <p:cTn id="132" presetID="6" presetClass="entr" presetSubtype="16" fill="hold" nodeType="clickEffect">
                                  <p:stCondLst>
                                    <p:cond delay="0"/>
                                  </p:stCondLst>
                                  <p:childTnLst>
                                    <p:set>
                                      <p:cBhvr>
                                        <p:cTn id="133" dur="1" fill="hold">
                                          <p:stCondLst>
                                            <p:cond delay="0"/>
                                          </p:stCondLst>
                                        </p:cTn>
                                        <p:tgtEl>
                                          <p:spTgt spid="51"/>
                                        </p:tgtEl>
                                        <p:attrNameLst>
                                          <p:attrName>style.visibility</p:attrName>
                                        </p:attrNameLst>
                                      </p:cBhvr>
                                      <p:to>
                                        <p:strVal val="visible"/>
                                      </p:to>
                                    </p:set>
                                    <p:animEffect transition="in" filter="circle(in)">
                                      <p:cBhvr>
                                        <p:cTn id="134" dur="2000"/>
                                        <p:tgtEl>
                                          <p:spTgt spid="51"/>
                                        </p:tgtEl>
                                      </p:cBhvr>
                                    </p:animEffect>
                                  </p:childTnLst>
                                </p:cTn>
                              </p:par>
                            </p:childTnLst>
                          </p:cTn>
                        </p:par>
                      </p:childTnLst>
                    </p:cTn>
                  </p:par>
                  <p:par>
                    <p:cTn id="135" fill="hold">
                      <p:stCondLst>
                        <p:cond delay="indefinite"/>
                      </p:stCondLst>
                      <p:childTnLst>
                        <p:par>
                          <p:cTn id="136" fill="hold">
                            <p:stCondLst>
                              <p:cond delay="0"/>
                            </p:stCondLst>
                            <p:childTnLst>
                              <p:par>
                                <p:cTn id="137" presetID="16" presetClass="entr" presetSubtype="21" fill="hold" grpId="0" nodeType="clickEffect">
                                  <p:stCondLst>
                                    <p:cond delay="0"/>
                                  </p:stCondLst>
                                  <p:childTnLst>
                                    <p:set>
                                      <p:cBhvr>
                                        <p:cTn id="138" dur="1" fill="hold">
                                          <p:stCondLst>
                                            <p:cond delay="0"/>
                                          </p:stCondLst>
                                        </p:cTn>
                                        <p:tgtEl>
                                          <p:spTgt spid="60"/>
                                        </p:tgtEl>
                                        <p:attrNameLst>
                                          <p:attrName>style.visibility</p:attrName>
                                        </p:attrNameLst>
                                      </p:cBhvr>
                                      <p:to>
                                        <p:strVal val="visible"/>
                                      </p:to>
                                    </p:set>
                                    <p:animEffect transition="in" filter="barn(inVertical)">
                                      <p:cBhvr>
                                        <p:cTn id="139" dur="500"/>
                                        <p:tgtEl>
                                          <p:spTgt spid="60"/>
                                        </p:tgtEl>
                                      </p:cBhvr>
                                    </p:animEffect>
                                  </p:childTnLst>
                                </p:cTn>
                              </p:par>
                            </p:childTnLst>
                          </p:cTn>
                        </p:par>
                      </p:childTnLst>
                    </p:cTn>
                  </p:par>
                  <p:par>
                    <p:cTn id="140" fill="hold">
                      <p:stCondLst>
                        <p:cond delay="indefinite"/>
                      </p:stCondLst>
                      <p:childTnLst>
                        <p:par>
                          <p:cTn id="141" fill="hold">
                            <p:stCondLst>
                              <p:cond delay="0"/>
                            </p:stCondLst>
                            <p:childTnLst>
                              <p:par>
                                <p:cTn id="142" presetID="2" presetClass="exit" presetSubtype="4" fill="hold" nodeType="clickEffect">
                                  <p:stCondLst>
                                    <p:cond delay="0"/>
                                  </p:stCondLst>
                                  <p:childTnLst>
                                    <p:anim calcmode="lin" valueType="num">
                                      <p:cBhvr additive="base">
                                        <p:cTn id="143" dur="500"/>
                                        <p:tgtEl>
                                          <p:spTgt spid="45"/>
                                        </p:tgtEl>
                                        <p:attrNameLst>
                                          <p:attrName>ppt_x</p:attrName>
                                        </p:attrNameLst>
                                      </p:cBhvr>
                                      <p:tavLst>
                                        <p:tav tm="0">
                                          <p:val>
                                            <p:strVal val="ppt_x"/>
                                          </p:val>
                                        </p:tav>
                                        <p:tav tm="100000">
                                          <p:val>
                                            <p:strVal val="ppt_x"/>
                                          </p:val>
                                        </p:tav>
                                      </p:tavLst>
                                    </p:anim>
                                    <p:anim calcmode="lin" valueType="num">
                                      <p:cBhvr additive="base">
                                        <p:cTn id="144" dur="500"/>
                                        <p:tgtEl>
                                          <p:spTgt spid="45"/>
                                        </p:tgtEl>
                                        <p:attrNameLst>
                                          <p:attrName>ppt_y</p:attrName>
                                        </p:attrNameLst>
                                      </p:cBhvr>
                                      <p:tavLst>
                                        <p:tav tm="0">
                                          <p:val>
                                            <p:strVal val="ppt_y"/>
                                          </p:val>
                                        </p:tav>
                                        <p:tav tm="100000">
                                          <p:val>
                                            <p:strVal val="1+ppt_h/2"/>
                                          </p:val>
                                        </p:tav>
                                      </p:tavLst>
                                    </p:anim>
                                    <p:set>
                                      <p:cBhvr>
                                        <p:cTn id="145" dur="1" fill="hold">
                                          <p:stCondLst>
                                            <p:cond delay="499"/>
                                          </p:stCondLst>
                                        </p:cTn>
                                        <p:tgtEl>
                                          <p:spTgt spid="45"/>
                                        </p:tgtEl>
                                        <p:attrNameLst>
                                          <p:attrName>style.visibility</p:attrName>
                                        </p:attrNameLst>
                                      </p:cBhvr>
                                      <p:to>
                                        <p:strVal val="hidden"/>
                                      </p:to>
                                    </p:set>
                                  </p:childTnLst>
                                </p:cTn>
                              </p:par>
                            </p:childTnLst>
                          </p:cTn>
                        </p:par>
                      </p:childTnLst>
                    </p:cTn>
                  </p:par>
                  <p:par>
                    <p:cTn id="146" fill="hold">
                      <p:stCondLst>
                        <p:cond delay="indefinite"/>
                      </p:stCondLst>
                      <p:childTnLst>
                        <p:par>
                          <p:cTn id="147" fill="hold">
                            <p:stCondLst>
                              <p:cond delay="0"/>
                            </p:stCondLst>
                            <p:childTnLst>
                              <p:par>
                                <p:cTn id="148" presetID="16" presetClass="entr" presetSubtype="21" fill="hold" grpId="0" nodeType="clickEffect">
                                  <p:stCondLst>
                                    <p:cond delay="0"/>
                                  </p:stCondLst>
                                  <p:childTnLst>
                                    <p:set>
                                      <p:cBhvr>
                                        <p:cTn id="149" dur="1" fill="hold">
                                          <p:stCondLst>
                                            <p:cond delay="0"/>
                                          </p:stCondLst>
                                        </p:cTn>
                                        <p:tgtEl>
                                          <p:spTgt spid="34"/>
                                        </p:tgtEl>
                                        <p:attrNameLst>
                                          <p:attrName>style.visibility</p:attrName>
                                        </p:attrNameLst>
                                      </p:cBhvr>
                                      <p:to>
                                        <p:strVal val="visible"/>
                                      </p:to>
                                    </p:set>
                                    <p:animEffect transition="in" filter="barn(inVertical)">
                                      <p:cBhvr>
                                        <p:cTn id="150" dur="500"/>
                                        <p:tgtEl>
                                          <p:spTgt spid="34"/>
                                        </p:tgtEl>
                                      </p:cBhvr>
                                    </p:animEffect>
                                  </p:childTnLst>
                                </p:cTn>
                              </p:par>
                            </p:childTnLst>
                          </p:cTn>
                        </p:par>
                      </p:childTnLst>
                    </p:cTn>
                  </p:par>
                  <p:par>
                    <p:cTn id="151" fill="hold">
                      <p:stCondLst>
                        <p:cond delay="indefinite"/>
                      </p:stCondLst>
                      <p:childTnLst>
                        <p:par>
                          <p:cTn id="152" fill="hold">
                            <p:stCondLst>
                              <p:cond delay="0"/>
                            </p:stCondLst>
                            <p:childTnLst>
                              <p:par>
                                <p:cTn id="153" presetID="16" presetClass="entr" presetSubtype="21" fill="hold" grpId="0" nodeType="clickEffect">
                                  <p:stCondLst>
                                    <p:cond delay="0"/>
                                  </p:stCondLst>
                                  <p:childTnLst>
                                    <p:set>
                                      <p:cBhvr>
                                        <p:cTn id="154" dur="1" fill="hold">
                                          <p:stCondLst>
                                            <p:cond delay="0"/>
                                          </p:stCondLst>
                                        </p:cTn>
                                        <p:tgtEl>
                                          <p:spTgt spid="35"/>
                                        </p:tgtEl>
                                        <p:attrNameLst>
                                          <p:attrName>style.visibility</p:attrName>
                                        </p:attrNameLst>
                                      </p:cBhvr>
                                      <p:to>
                                        <p:strVal val="visible"/>
                                      </p:to>
                                    </p:set>
                                    <p:animEffect transition="in" filter="barn(inVertical)">
                                      <p:cBhvr>
                                        <p:cTn id="155" dur="500"/>
                                        <p:tgtEl>
                                          <p:spTgt spid="35"/>
                                        </p:tgtEl>
                                      </p:cBhvr>
                                    </p:animEffect>
                                  </p:childTnLst>
                                </p:cTn>
                              </p:par>
                            </p:childTnLst>
                          </p:cTn>
                        </p:par>
                      </p:childTnLst>
                    </p:cTn>
                  </p:par>
                  <p:par>
                    <p:cTn id="156" fill="hold">
                      <p:stCondLst>
                        <p:cond delay="indefinite"/>
                      </p:stCondLst>
                      <p:childTnLst>
                        <p:par>
                          <p:cTn id="157" fill="hold">
                            <p:stCondLst>
                              <p:cond delay="0"/>
                            </p:stCondLst>
                            <p:childTnLst>
                              <p:par>
                                <p:cTn id="158" presetID="16" presetClass="entr" presetSubtype="21" fill="hold" nodeType="clickEffect">
                                  <p:stCondLst>
                                    <p:cond delay="0"/>
                                  </p:stCondLst>
                                  <p:childTnLst>
                                    <p:set>
                                      <p:cBhvr>
                                        <p:cTn id="159" dur="1" fill="hold">
                                          <p:stCondLst>
                                            <p:cond delay="0"/>
                                          </p:stCondLst>
                                        </p:cTn>
                                        <p:tgtEl>
                                          <p:spTgt spid="55"/>
                                        </p:tgtEl>
                                        <p:attrNameLst>
                                          <p:attrName>style.visibility</p:attrName>
                                        </p:attrNameLst>
                                      </p:cBhvr>
                                      <p:to>
                                        <p:strVal val="visible"/>
                                      </p:to>
                                    </p:set>
                                    <p:animEffect transition="in" filter="barn(inVertical)">
                                      <p:cBhvr>
                                        <p:cTn id="160" dur="500"/>
                                        <p:tgtEl>
                                          <p:spTgt spid="55"/>
                                        </p:tgtEl>
                                      </p:cBhvr>
                                    </p:animEffect>
                                  </p:childTnLst>
                                </p:cTn>
                              </p:par>
                            </p:childTnLst>
                          </p:cTn>
                        </p:par>
                      </p:childTnLst>
                    </p:cTn>
                  </p:par>
                  <p:par>
                    <p:cTn id="161" fill="hold">
                      <p:stCondLst>
                        <p:cond delay="indefinite"/>
                      </p:stCondLst>
                      <p:childTnLst>
                        <p:par>
                          <p:cTn id="162" fill="hold">
                            <p:stCondLst>
                              <p:cond delay="0"/>
                            </p:stCondLst>
                            <p:childTnLst>
                              <p:par>
                                <p:cTn id="163" presetID="10" presetClass="exit" presetSubtype="0" fill="hold" nodeType="clickEffect">
                                  <p:stCondLst>
                                    <p:cond delay="0"/>
                                  </p:stCondLst>
                                  <p:childTnLst>
                                    <p:animEffect transition="out" filter="fade">
                                      <p:cBhvr>
                                        <p:cTn id="164" dur="500"/>
                                        <p:tgtEl>
                                          <p:spTgt spid="49"/>
                                        </p:tgtEl>
                                      </p:cBhvr>
                                    </p:animEffect>
                                    <p:set>
                                      <p:cBhvr>
                                        <p:cTn id="165" dur="1" fill="hold">
                                          <p:stCondLst>
                                            <p:cond delay="499"/>
                                          </p:stCondLst>
                                        </p:cTn>
                                        <p:tgtEl>
                                          <p:spTgt spid="49"/>
                                        </p:tgtEl>
                                        <p:attrNameLst>
                                          <p:attrName>style.visibility</p:attrName>
                                        </p:attrNameLst>
                                      </p:cBhvr>
                                      <p:to>
                                        <p:strVal val="hidden"/>
                                      </p:to>
                                    </p:set>
                                  </p:childTnLst>
                                </p:cTn>
                              </p:par>
                              <p:par>
                                <p:cTn id="166" presetID="10" presetClass="exit" presetSubtype="0" fill="hold" nodeType="withEffect">
                                  <p:stCondLst>
                                    <p:cond delay="0"/>
                                  </p:stCondLst>
                                  <p:childTnLst>
                                    <p:animEffect transition="out" filter="fade">
                                      <p:cBhvr>
                                        <p:cTn id="167" dur="500"/>
                                        <p:tgtEl>
                                          <p:spTgt spid="50"/>
                                        </p:tgtEl>
                                      </p:cBhvr>
                                    </p:animEffect>
                                    <p:set>
                                      <p:cBhvr>
                                        <p:cTn id="168" dur="1" fill="hold">
                                          <p:stCondLst>
                                            <p:cond delay="499"/>
                                          </p:stCondLst>
                                        </p:cTn>
                                        <p:tgtEl>
                                          <p:spTgt spid="5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8" grpId="0"/>
      <p:bldP spid="6" grpId="0"/>
      <p:bldP spid="7" grpId="0"/>
      <p:bldP spid="28" grpId="0"/>
      <p:bldP spid="29" grpId="0"/>
      <p:bldP spid="38" grpId="0"/>
      <p:bldP spid="39" grpId="0"/>
      <p:bldP spid="40" grpId="0"/>
      <p:bldP spid="33" grpId="0" animBg="1"/>
      <p:bldP spid="34" grpId="0"/>
      <p:bldP spid="35" grpId="0"/>
      <p:bldP spid="47" grpId="0"/>
      <p:bldP spid="48" grpId="0"/>
      <p:bldP spid="59" grpId="0"/>
      <p:bldP spid="60" grpId="0"/>
      <p:bldP spid="61" grpId="0"/>
      <p:bldP spid="62" grpId="0"/>
      <p:bldP spid="3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8072" y="445354"/>
            <a:ext cx="2783627" cy="553998"/>
          </a:xfrm>
          <a:prstGeom prst="rect">
            <a:avLst/>
          </a:prstGeom>
          <a:noFill/>
        </p:spPr>
        <p:txBody>
          <a:bodyPr wrap="square" lIns="109728" tIns="54864" rIns="109728" bIns="54864" rtlCol="0">
            <a:spAutoFit/>
          </a:bodyPr>
          <a:lstStyle/>
          <a:p>
            <a:pPr algn="l"/>
            <a:r>
              <a:rPr lang="en-US" sz="2900" b="1">
                <a:solidFill>
                  <a:srgbClr val="00B050"/>
                </a:solidFill>
                <a:latin typeface="Times New Roman" pitchFamily="18" charset="0"/>
                <a:cs typeface="Times New Roman" pitchFamily="18" charset="0"/>
              </a:rPr>
              <a:t>Thực hành </a:t>
            </a:r>
            <a:r>
              <a:rPr lang="en-US" sz="2900" b="1" smtClean="0">
                <a:solidFill>
                  <a:srgbClr val="00B050"/>
                </a:solidFill>
                <a:latin typeface="Times New Roman" pitchFamily="18" charset="0"/>
                <a:cs typeface="Times New Roman" pitchFamily="18" charset="0"/>
              </a:rPr>
              <a:t>2</a:t>
            </a:r>
            <a:endParaRPr lang="en-US" sz="2900" b="1">
              <a:solidFill>
                <a:srgbClr val="00B050"/>
              </a:solidFill>
              <a:latin typeface="Times New Roman" pitchFamily="18" charset="0"/>
              <a:cs typeface="Times New Roman" pitchFamily="18" charset="0"/>
            </a:endParaRPr>
          </a:p>
        </p:txBody>
      </p:sp>
      <p:sp>
        <p:nvSpPr>
          <p:cNvPr id="3" name="TextBox 2"/>
          <p:cNvSpPr txBox="1">
            <a:spLocks/>
          </p:cNvSpPr>
          <p:nvPr/>
        </p:nvSpPr>
        <p:spPr>
          <a:xfrm>
            <a:off x="961912" y="1120413"/>
            <a:ext cx="13144232" cy="1003352"/>
          </a:xfrm>
          <a:prstGeom prst="rect">
            <a:avLst/>
          </a:prstGeom>
          <a:noFill/>
        </p:spPr>
        <p:txBody>
          <a:bodyPr wrap="square" lIns="109728" tIns="54864" rIns="109728" bIns="54864" rtlCol="0">
            <a:spAutoFit/>
          </a:bodyPr>
          <a:lstStyle/>
          <a:p>
            <a:pPr algn="l"/>
            <a:r>
              <a:rPr lang="en-US" sz="2900" smtClean="0">
                <a:latin typeface="Times New Roman" pitchFamily="18" charset="0"/>
                <a:cs typeface="Times New Roman" pitchFamily="18" charset="0"/>
              </a:rPr>
              <a:t>Em hãy kiểm tra lại hình vừa vẽ, xem các cạnh có bằng nhau không? Các góc có bằng nhau không?</a:t>
            </a:r>
            <a:endParaRPr lang="en-US" sz="2900">
              <a:latin typeface="Times New Roman" pitchFamily="18" charset="0"/>
              <a:cs typeface="Times New Roman" pitchFamily="18" charset="0"/>
            </a:endParaRPr>
          </a:p>
        </p:txBody>
      </p:sp>
      <p:sp>
        <p:nvSpPr>
          <p:cNvPr id="28" name="TextBox 27"/>
          <p:cNvSpPr txBox="1"/>
          <p:nvPr/>
        </p:nvSpPr>
        <p:spPr>
          <a:xfrm>
            <a:off x="6249934" y="5209121"/>
            <a:ext cx="485113" cy="480132"/>
          </a:xfrm>
          <a:prstGeom prst="rect">
            <a:avLst/>
          </a:prstGeom>
          <a:noFill/>
        </p:spPr>
        <p:txBody>
          <a:bodyPr wrap="square" lIns="109728" tIns="54864" rIns="109728" bIns="54864" rtlCol="0">
            <a:spAutoFit/>
          </a:bodyPr>
          <a:lstStyle/>
          <a:p>
            <a:pPr algn="l"/>
            <a:r>
              <a:rPr lang="en-US" sz="2400" b="1">
                <a:latin typeface="Times New Roman" pitchFamily="18" charset="0"/>
                <a:cs typeface="Times New Roman" pitchFamily="18" charset="0"/>
              </a:rPr>
              <a:t>A</a:t>
            </a:r>
          </a:p>
        </p:txBody>
      </p:sp>
      <p:sp>
        <p:nvSpPr>
          <p:cNvPr id="29" name="TextBox 28"/>
          <p:cNvSpPr txBox="1"/>
          <p:nvPr/>
        </p:nvSpPr>
        <p:spPr>
          <a:xfrm>
            <a:off x="8411690" y="5215895"/>
            <a:ext cx="485113" cy="480132"/>
          </a:xfrm>
          <a:prstGeom prst="rect">
            <a:avLst/>
          </a:prstGeom>
          <a:noFill/>
        </p:spPr>
        <p:txBody>
          <a:bodyPr wrap="square" lIns="109728" tIns="54864" rIns="109728" bIns="54864" rtlCol="0">
            <a:spAutoFit/>
          </a:bodyPr>
          <a:lstStyle/>
          <a:p>
            <a:pPr algn="l"/>
            <a:r>
              <a:rPr lang="en-US" sz="2400" b="1">
                <a:latin typeface="Times New Roman" pitchFamily="18" charset="0"/>
                <a:cs typeface="Times New Roman" pitchFamily="18" charset="0"/>
              </a:rPr>
              <a:t>B</a:t>
            </a:r>
          </a:p>
        </p:txBody>
      </p:sp>
      <p:sp>
        <p:nvSpPr>
          <p:cNvPr id="38" name="TextBox 37"/>
          <p:cNvSpPr txBox="1"/>
          <p:nvPr/>
        </p:nvSpPr>
        <p:spPr>
          <a:xfrm>
            <a:off x="8467048" y="2921065"/>
            <a:ext cx="485113" cy="480132"/>
          </a:xfrm>
          <a:prstGeom prst="rect">
            <a:avLst/>
          </a:prstGeom>
          <a:noFill/>
        </p:spPr>
        <p:txBody>
          <a:bodyPr wrap="square" lIns="109728" tIns="54864" rIns="109728" bIns="54864" rtlCol="0">
            <a:spAutoFit/>
          </a:bodyPr>
          <a:lstStyle/>
          <a:p>
            <a:pPr algn="l"/>
            <a:r>
              <a:rPr lang="en-US" sz="2400" b="1">
                <a:latin typeface="Times New Roman" pitchFamily="18" charset="0"/>
                <a:cs typeface="Times New Roman" pitchFamily="18" charset="0"/>
              </a:rPr>
              <a:t>C</a:t>
            </a:r>
          </a:p>
        </p:txBody>
      </p:sp>
      <p:sp>
        <p:nvSpPr>
          <p:cNvPr id="33" name="Oval 32"/>
          <p:cNvSpPr/>
          <p:nvPr/>
        </p:nvSpPr>
        <p:spPr>
          <a:xfrm>
            <a:off x="657112" y="1226724"/>
            <a:ext cx="342632" cy="38262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Times New Roman" pitchFamily="18" charset="0"/>
                <a:cs typeface="Times New Roman" pitchFamily="18" charset="0"/>
              </a:rPr>
              <a:t>2</a:t>
            </a:r>
          </a:p>
        </p:txBody>
      </p:sp>
      <p:sp>
        <p:nvSpPr>
          <p:cNvPr id="47" name="TextBox 46"/>
          <p:cNvSpPr txBox="1"/>
          <p:nvPr/>
        </p:nvSpPr>
        <p:spPr>
          <a:xfrm>
            <a:off x="6401126" y="2687961"/>
            <a:ext cx="305469" cy="707886"/>
          </a:xfrm>
          <a:prstGeom prst="rect">
            <a:avLst/>
          </a:prstGeom>
          <a:noFill/>
        </p:spPr>
        <p:txBody>
          <a:bodyPr wrap="square" rtlCol="0">
            <a:spAutoFit/>
          </a:bodyPr>
          <a:lstStyle/>
          <a:p>
            <a:pPr algn="l"/>
            <a:r>
              <a:rPr lang="en-US" sz="4000" smtClean="0">
                <a:solidFill>
                  <a:srgbClr val="FF0000"/>
                </a:solidFill>
                <a:latin typeface="Times New Roman" pitchFamily="18" charset="0"/>
                <a:cs typeface="Times New Roman" pitchFamily="18" charset="0"/>
              </a:rPr>
              <a:t>.</a:t>
            </a:r>
          </a:p>
        </p:txBody>
      </p:sp>
      <p:sp>
        <p:nvSpPr>
          <p:cNvPr id="48" name="TextBox 47"/>
          <p:cNvSpPr txBox="1"/>
          <p:nvPr/>
        </p:nvSpPr>
        <p:spPr>
          <a:xfrm>
            <a:off x="6157104" y="2929026"/>
            <a:ext cx="485113" cy="480132"/>
          </a:xfrm>
          <a:prstGeom prst="rect">
            <a:avLst/>
          </a:prstGeom>
          <a:noFill/>
        </p:spPr>
        <p:txBody>
          <a:bodyPr wrap="square" lIns="109728" tIns="54864" rIns="109728" bIns="54864" rtlCol="0">
            <a:spAutoFit/>
          </a:bodyPr>
          <a:lstStyle/>
          <a:p>
            <a:pPr algn="l"/>
            <a:r>
              <a:rPr lang="en-US" sz="2400" b="1">
                <a:latin typeface="Times New Roman" pitchFamily="18" charset="0"/>
                <a:cs typeface="Times New Roman" pitchFamily="18" charset="0"/>
              </a:rPr>
              <a:t>D</a:t>
            </a:r>
          </a:p>
        </p:txBody>
      </p:sp>
      <p:cxnSp>
        <p:nvCxnSpPr>
          <p:cNvPr id="42" name="Straight Connector 41"/>
          <p:cNvCxnSpPr/>
          <p:nvPr/>
        </p:nvCxnSpPr>
        <p:spPr>
          <a:xfrm>
            <a:off x="6518158" y="5280353"/>
            <a:ext cx="2030204" cy="192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8534817" y="3197707"/>
            <a:ext cx="0" cy="2105452"/>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V="1">
            <a:off x="6540772" y="3200775"/>
            <a:ext cx="13089" cy="2073483"/>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6553861" y="3200775"/>
            <a:ext cx="1990657"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rot="16200000">
            <a:off x="5702556" y="3813059"/>
            <a:ext cx="1311521" cy="480131"/>
          </a:xfrm>
          <a:prstGeom prst="rect">
            <a:avLst/>
          </a:prstGeom>
          <a:noFill/>
        </p:spPr>
        <p:txBody>
          <a:bodyPr wrap="square" lIns="109728" tIns="54864" rIns="109728" bIns="54864" rtlCol="0">
            <a:spAutoFit/>
          </a:bodyPr>
          <a:lstStyle/>
          <a:p>
            <a:pPr algn="l"/>
            <a:r>
              <a:rPr lang="en-US" sz="2400" b="1" smtClean="0">
                <a:latin typeface="Times New Roman" pitchFamily="18" charset="0"/>
                <a:cs typeface="Times New Roman" pitchFamily="18" charset="0"/>
              </a:rPr>
              <a:t>4 cm</a:t>
            </a:r>
            <a:endParaRPr lang="en-US" sz="2400" b="1">
              <a:latin typeface="Times New Roman" pitchFamily="18" charset="0"/>
              <a:cs typeface="Times New Roman" pitchFamily="18" charset="0"/>
            </a:endParaRPr>
          </a:p>
        </p:txBody>
      </p:sp>
      <p:sp>
        <p:nvSpPr>
          <p:cNvPr id="60" name="TextBox 59"/>
          <p:cNvSpPr txBox="1"/>
          <p:nvPr/>
        </p:nvSpPr>
        <p:spPr>
          <a:xfrm rot="5400000">
            <a:off x="8131314" y="4192523"/>
            <a:ext cx="1311521" cy="480131"/>
          </a:xfrm>
          <a:prstGeom prst="rect">
            <a:avLst/>
          </a:prstGeom>
          <a:noFill/>
        </p:spPr>
        <p:txBody>
          <a:bodyPr wrap="square" lIns="109728" tIns="54864" rIns="109728" bIns="54864" rtlCol="0">
            <a:spAutoFit/>
          </a:bodyPr>
          <a:lstStyle/>
          <a:p>
            <a:pPr algn="l"/>
            <a:r>
              <a:rPr lang="en-US" sz="2400" b="1" smtClean="0">
                <a:latin typeface="Times New Roman" pitchFamily="18" charset="0"/>
                <a:cs typeface="Times New Roman" pitchFamily="18" charset="0"/>
              </a:rPr>
              <a:t>4 cm</a:t>
            </a:r>
            <a:endParaRPr lang="en-US" sz="2400" b="1">
              <a:latin typeface="Times New Roman" pitchFamily="18" charset="0"/>
              <a:cs typeface="Times New Roman" pitchFamily="18" charset="0"/>
            </a:endParaRPr>
          </a:p>
        </p:txBody>
      </p:sp>
      <p:sp>
        <p:nvSpPr>
          <p:cNvPr id="61" name="TextBox 60"/>
          <p:cNvSpPr txBox="1"/>
          <p:nvPr/>
        </p:nvSpPr>
        <p:spPr>
          <a:xfrm>
            <a:off x="7135844" y="5236103"/>
            <a:ext cx="854872" cy="480132"/>
          </a:xfrm>
          <a:prstGeom prst="rect">
            <a:avLst/>
          </a:prstGeom>
          <a:noFill/>
        </p:spPr>
        <p:txBody>
          <a:bodyPr wrap="square" lIns="109728" tIns="54864" rIns="109728" bIns="54864" rtlCol="0">
            <a:spAutoFit/>
          </a:bodyPr>
          <a:lstStyle/>
          <a:p>
            <a:pPr algn="l"/>
            <a:r>
              <a:rPr lang="en-US" sz="2400" b="1">
                <a:latin typeface="Times New Roman" pitchFamily="18" charset="0"/>
                <a:cs typeface="Times New Roman" pitchFamily="18" charset="0"/>
              </a:rPr>
              <a:t>4</a:t>
            </a:r>
            <a:r>
              <a:rPr lang="en-US" sz="2400" b="1" smtClean="0">
                <a:latin typeface="Times New Roman" pitchFamily="18" charset="0"/>
                <a:cs typeface="Times New Roman" pitchFamily="18" charset="0"/>
              </a:rPr>
              <a:t> </a:t>
            </a:r>
            <a:r>
              <a:rPr lang="en-US" sz="2400" b="1">
                <a:latin typeface="Times New Roman" pitchFamily="18" charset="0"/>
                <a:cs typeface="Times New Roman" pitchFamily="18" charset="0"/>
              </a:rPr>
              <a:t>cm</a:t>
            </a:r>
          </a:p>
        </p:txBody>
      </p:sp>
      <p:sp>
        <p:nvSpPr>
          <p:cNvPr id="62" name="TextBox 61"/>
          <p:cNvSpPr txBox="1"/>
          <p:nvPr/>
        </p:nvSpPr>
        <p:spPr>
          <a:xfrm>
            <a:off x="8370134" y="2669673"/>
            <a:ext cx="305469" cy="707886"/>
          </a:xfrm>
          <a:prstGeom prst="rect">
            <a:avLst/>
          </a:prstGeom>
          <a:noFill/>
        </p:spPr>
        <p:txBody>
          <a:bodyPr wrap="square" rtlCol="0">
            <a:spAutoFit/>
          </a:bodyPr>
          <a:lstStyle/>
          <a:p>
            <a:pPr algn="l"/>
            <a:r>
              <a:rPr lang="en-US" sz="4000" smtClean="0">
                <a:solidFill>
                  <a:srgbClr val="FF0000"/>
                </a:solidFill>
                <a:latin typeface="Times New Roman" pitchFamily="18" charset="0"/>
                <a:cs typeface="Times New Roman" pitchFamily="18" charset="0"/>
              </a:rPr>
              <a:t>.</a:t>
            </a:r>
          </a:p>
        </p:txBody>
      </p:sp>
    </p:spTree>
    <p:extLst>
      <p:ext uri="{BB962C8B-B14F-4D97-AF65-F5344CB8AC3E}">
        <p14:creationId xmlns:p14="http://schemas.microsoft.com/office/powerpoint/2010/main" val="4167963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barn(inVertical)">
                                      <p:cBhvr>
                                        <p:cTn id="15" dur="500"/>
                                        <p:tgtEl>
                                          <p:spTgt spid="33"/>
                                        </p:tgtEl>
                                      </p:cBhvr>
                                    </p:animEffect>
                                  </p:childTnLst>
                                </p:cTn>
                              </p:par>
                              <p:par>
                                <p:cTn id="16" presetID="16" presetClass="entr" presetSubtype="21" fill="hold" nodeType="with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barn(inVertical)">
                                      <p:cBhvr>
                                        <p:cTn id="18" dur="500"/>
                                        <p:tgtEl>
                                          <p:spTgt spid="42"/>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circle(in)">
                                      <p:cBhvr>
                                        <p:cTn id="21" dur="2000"/>
                                        <p:tgtEl>
                                          <p:spTgt spid="28"/>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circle(in)">
                                      <p:cBhvr>
                                        <p:cTn id="24" dur="2000"/>
                                        <p:tgtEl>
                                          <p:spTgt spid="29"/>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barn(inVertical)">
                                      <p:cBhvr>
                                        <p:cTn id="27" dur="500"/>
                                        <p:tgtEl>
                                          <p:spTgt spid="61"/>
                                        </p:tgtEl>
                                      </p:cBhvr>
                                    </p:animEffect>
                                  </p:childTnLst>
                                </p:cTn>
                              </p:par>
                              <p:par>
                                <p:cTn id="28" presetID="6" presetClass="entr" presetSubtype="16" fill="hold" grpId="0" nodeType="with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circle(in)">
                                      <p:cBhvr>
                                        <p:cTn id="30" dur="2000"/>
                                        <p:tgtEl>
                                          <p:spTgt spid="47"/>
                                        </p:tgtEl>
                                      </p:cBhvr>
                                    </p:animEffect>
                                  </p:childTnLst>
                                </p:cTn>
                              </p:par>
                              <p:par>
                                <p:cTn id="31" presetID="6" presetClass="entr" presetSubtype="16" fill="hold" grpId="0" nodeType="with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circle(in)">
                                      <p:cBhvr>
                                        <p:cTn id="33" dur="2000"/>
                                        <p:tgtEl>
                                          <p:spTgt spid="48"/>
                                        </p:tgtEl>
                                      </p:cBhvr>
                                    </p:animEffect>
                                  </p:childTnLst>
                                </p:cTn>
                              </p:par>
                              <p:par>
                                <p:cTn id="34" presetID="6" presetClass="entr" presetSubtype="16" fill="hold" nodeType="withEffect">
                                  <p:stCondLst>
                                    <p:cond delay="0"/>
                                  </p:stCondLst>
                                  <p:childTnLst>
                                    <p:set>
                                      <p:cBhvr>
                                        <p:cTn id="35" dur="1" fill="hold">
                                          <p:stCondLst>
                                            <p:cond delay="0"/>
                                          </p:stCondLst>
                                        </p:cTn>
                                        <p:tgtEl>
                                          <p:spTgt spid="54"/>
                                        </p:tgtEl>
                                        <p:attrNameLst>
                                          <p:attrName>style.visibility</p:attrName>
                                        </p:attrNameLst>
                                      </p:cBhvr>
                                      <p:to>
                                        <p:strVal val="visible"/>
                                      </p:to>
                                    </p:set>
                                    <p:animEffect transition="in" filter="circle(in)">
                                      <p:cBhvr>
                                        <p:cTn id="36" dur="2000"/>
                                        <p:tgtEl>
                                          <p:spTgt spid="54"/>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59"/>
                                        </p:tgtEl>
                                        <p:attrNameLst>
                                          <p:attrName>style.visibility</p:attrName>
                                        </p:attrNameLst>
                                      </p:cBhvr>
                                      <p:to>
                                        <p:strVal val="visible"/>
                                      </p:to>
                                    </p:set>
                                    <p:animEffect transition="in" filter="barn(inVertical)">
                                      <p:cBhvr>
                                        <p:cTn id="39" dur="500"/>
                                        <p:tgtEl>
                                          <p:spTgt spid="59"/>
                                        </p:tgtEl>
                                      </p:cBhvr>
                                    </p:animEffect>
                                  </p:childTnLst>
                                </p:cTn>
                              </p:par>
                              <p:par>
                                <p:cTn id="40" presetID="6" presetClass="entr" presetSubtype="16" fill="hold" grpId="0" nodeType="withEffect">
                                  <p:stCondLst>
                                    <p:cond delay="0"/>
                                  </p:stCondLst>
                                  <p:childTnLst>
                                    <p:set>
                                      <p:cBhvr>
                                        <p:cTn id="41" dur="1" fill="hold">
                                          <p:stCondLst>
                                            <p:cond delay="0"/>
                                          </p:stCondLst>
                                        </p:cTn>
                                        <p:tgtEl>
                                          <p:spTgt spid="62"/>
                                        </p:tgtEl>
                                        <p:attrNameLst>
                                          <p:attrName>style.visibility</p:attrName>
                                        </p:attrNameLst>
                                      </p:cBhvr>
                                      <p:to>
                                        <p:strVal val="visible"/>
                                      </p:to>
                                    </p:set>
                                    <p:animEffect transition="in" filter="circle(in)">
                                      <p:cBhvr>
                                        <p:cTn id="42" dur="2000"/>
                                        <p:tgtEl>
                                          <p:spTgt spid="62"/>
                                        </p:tgtEl>
                                      </p:cBhvr>
                                    </p:animEffect>
                                  </p:childTnLst>
                                </p:cTn>
                              </p:par>
                              <p:par>
                                <p:cTn id="43" presetID="6" presetClass="entr" presetSubtype="16"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circle(in)">
                                      <p:cBhvr>
                                        <p:cTn id="45" dur="2000"/>
                                        <p:tgtEl>
                                          <p:spTgt spid="38"/>
                                        </p:tgtEl>
                                      </p:cBhvr>
                                    </p:animEffect>
                                  </p:childTnLst>
                                </p:cTn>
                              </p:par>
                              <p:par>
                                <p:cTn id="46" presetID="6" presetClass="entr" presetSubtype="16" fill="hold" nodeType="withEffect">
                                  <p:stCondLst>
                                    <p:cond delay="0"/>
                                  </p:stCondLst>
                                  <p:childTnLst>
                                    <p:set>
                                      <p:cBhvr>
                                        <p:cTn id="47" dur="1" fill="hold">
                                          <p:stCondLst>
                                            <p:cond delay="0"/>
                                          </p:stCondLst>
                                        </p:cTn>
                                        <p:tgtEl>
                                          <p:spTgt spid="51"/>
                                        </p:tgtEl>
                                        <p:attrNameLst>
                                          <p:attrName>style.visibility</p:attrName>
                                        </p:attrNameLst>
                                      </p:cBhvr>
                                      <p:to>
                                        <p:strVal val="visible"/>
                                      </p:to>
                                    </p:set>
                                    <p:animEffect transition="in" filter="circle(in)">
                                      <p:cBhvr>
                                        <p:cTn id="48" dur="2000"/>
                                        <p:tgtEl>
                                          <p:spTgt spid="51"/>
                                        </p:tgtEl>
                                      </p:cBhvr>
                                    </p:animEffect>
                                  </p:childTnLst>
                                </p:cTn>
                              </p:par>
                              <p:par>
                                <p:cTn id="49" presetID="16" presetClass="entr" presetSubtype="21" fill="hold" grpId="0" nodeType="withEffect">
                                  <p:stCondLst>
                                    <p:cond delay="0"/>
                                  </p:stCondLst>
                                  <p:childTnLst>
                                    <p:set>
                                      <p:cBhvr>
                                        <p:cTn id="50" dur="1" fill="hold">
                                          <p:stCondLst>
                                            <p:cond delay="0"/>
                                          </p:stCondLst>
                                        </p:cTn>
                                        <p:tgtEl>
                                          <p:spTgt spid="60"/>
                                        </p:tgtEl>
                                        <p:attrNameLst>
                                          <p:attrName>style.visibility</p:attrName>
                                        </p:attrNameLst>
                                      </p:cBhvr>
                                      <p:to>
                                        <p:strVal val="visible"/>
                                      </p:to>
                                    </p:set>
                                    <p:animEffect transition="in" filter="barn(inVertical)">
                                      <p:cBhvr>
                                        <p:cTn id="51" dur="500"/>
                                        <p:tgtEl>
                                          <p:spTgt spid="60"/>
                                        </p:tgtEl>
                                      </p:cBhvr>
                                    </p:animEffect>
                                  </p:childTnLst>
                                </p:cTn>
                              </p:par>
                              <p:par>
                                <p:cTn id="52" presetID="16" presetClass="entr" presetSubtype="21" fill="hold" nodeType="withEffect">
                                  <p:stCondLst>
                                    <p:cond delay="0"/>
                                  </p:stCondLst>
                                  <p:childTnLst>
                                    <p:set>
                                      <p:cBhvr>
                                        <p:cTn id="53" dur="1" fill="hold">
                                          <p:stCondLst>
                                            <p:cond delay="0"/>
                                          </p:stCondLst>
                                        </p:cTn>
                                        <p:tgtEl>
                                          <p:spTgt spid="55"/>
                                        </p:tgtEl>
                                        <p:attrNameLst>
                                          <p:attrName>style.visibility</p:attrName>
                                        </p:attrNameLst>
                                      </p:cBhvr>
                                      <p:to>
                                        <p:strVal val="visible"/>
                                      </p:to>
                                    </p:set>
                                    <p:animEffect transition="in" filter="barn(inVertical)">
                                      <p:cBhvr>
                                        <p:cTn id="54"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28" grpId="0"/>
      <p:bldP spid="29" grpId="0"/>
      <p:bldP spid="38" grpId="0"/>
      <p:bldP spid="33" grpId="0" animBg="1"/>
      <p:bldP spid="47" grpId="0"/>
      <p:bldP spid="48" grpId="0"/>
      <p:bldP spid="59" grpId="0"/>
      <p:bldP spid="60" grpId="0"/>
      <p:bldP spid="61" grpId="0"/>
      <p:bldP spid="6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8072" y="445354"/>
            <a:ext cx="2783627" cy="553998"/>
          </a:xfrm>
          <a:prstGeom prst="rect">
            <a:avLst/>
          </a:prstGeom>
          <a:noFill/>
        </p:spPr>
        <p:txBody>
          <a:bodyPr wrap="square" lIns="109728" tIns="54864" rIns="109728" bIns="54864" rtlCol="0">
            <a:spAutoFit/>
          </a:bodyPr>
          <a:lstStyle/>
          <a:p>
            <a:pPr algn="l"/>
            <a:r>
              <a:rPr lang="en-US" sz="2900" b="1">
                <a:solidFill>
                  <a:srgbClr val="00B050"/>
                </a:solidFill>
                <a:latin typeface="Times New Roman" pitchFamily="18" charset="0"/>
                <a:cs typeface="Times New Roman" pitchFamily="18" charset="0"/>
              </a:rPr>
              <a:t>Thực hành </a:t>
            </a:r>
            <a:r>
              <a:rPr lang="en-US" sz="2900" b="1" smtClean="0">
                <a:solidFill>
                  <a:srgbClr val="00B050"/>
                </a:solidFill>
                <a:latin typeface="Times New Roman" pitchFamily="18" charset="0"/>
                <a:cs typeface="Times New Roman" pitchFamily="18" charset="0"/>
              </a:rPr>
              <a:t>2</a:t>
            </a:r>
            <a:endParaRPr lang="en-US" sz="2900" b="1">
              <a:solidFill>
                <a:srgbClr val="00B050"/>
              </a:solidFill>
              <a:latin typeface="Times New Roman" pitchFamily="18" charset="0"/>
              <a:cs typeface="Times New Roman" pitchFamily="18" charset="0"/>
            </a:endParaRPr>
          </a:p>
        </p:txBody>
      </p:sp>
      <p:sp>
        <p:nvSpPr>
          <p:cNvPr id="3" name="TextBox 2"/>
          <p:cNvSpPr txBox="1">
            <a:spLocks/>
          </p:cNvSpPr>
          <p:nvPr/>
        </p:nvSpPr>
        <p:spPr>
          <a:xfrm>
            <a:off x="961912" y="1120413"/>
            <a:ext cx="13144232" cy="557076"/>
          </a:xfrm>
          <a:prstGeom prst="rect">
            <a:avLst/>
          </a:prstGeom>
          <a:noFill/>
        </p:spPr>
        <p:txBody>
          <a:bodyPr wrap="square" lIns="109728" tIns="54864" rIns="109728" bIns="54864" rtlCol="0">
            <a:spAutoFit/>
          </a:bodyPr>
          <a:lstStyle/>
          <a:p>
            <a:pPr algn="l"/>
            <a:r>
              <a:rPr lang="en-US" sz="2900" smtClean="0">
                <a:latin typeface="Times New Roman" pitchFamily="18" charset="0"/>
                <a:cs typeface="Times New Roman" pitchFamily="18" charset="0"/>
              </a:rPr>
              <a:t>a) Hãy gấp và cắt một hình vuông từ tờ giấy hình chữ nhật như hình bên.</a:t>
            </a:r>
            <a:endParaRPr lang="en-US" sz="2900">
              <a:latin typeface="Times New Roman" pitchFamily="18" charset="0"/>
              <a:cs typeface="Times New Roman" pitchFamily="18" charset="0"/>
            </a:endParaRPr>
          </a:p>
        </p:txBody>
      </p:sp>
      <p:sp>
        <p:nvSpPr>
          <p:cNvPr id="33" name="Oval 32"/>
          <p:cNvSpPr/>
          <p:nvPr/>
        </p:nvSpPr>
        <p:spPr>
          <a:xfrm>
            <a:off x="657112" y="1226724"/>
            <a:ext cx="342632" cy="38262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latin typeface="Times New Roman" pitchFamily="18" charset="0"/>
                <a:cs typeface="Times New Roman" pitchFamily="18" charset="0"/>
              </a:rPr>
              <a:t>3</a:t>
            </a:r>
            <a:endParaRPr lang="en-US">
              <a:latin typeface="Times New Roman" pitchFamily="18" charset="0"/>
              <a:cs typeface="Times New Roman" pitchFamily="18" charset="0"/>
            </a:endParaRPr>
          </a:p>
        </p:txBody>
      </p:sp>
      <p:sp>
        <p:nvSpPr>
          <p:cNvPr id="4" name="Rectangle 3"/>
          <p:cNvSpPr/>
          <p:nvPr/>
        </p:nvSpPr>
        <p:spPr>
          <a:xfrm>
            <a:off x="4707950" y="2482775"/>
            <a:ext cx="2017776" cy="327964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5399846" y="2568119"/>
            <a:ext cx="2462784" cy="32186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Triangle 5"/>
          <p:cNvSpPr/>
          <p:nvPr/>
        </p:nvSpPr>
        <p:spPr>
          <a:xfrm>
            <a:off x="4707950" y="2482775"/>
            <a:ext cx="2014728" cy="1969008"/>
          </a:xfrm>
          <a:prstGeom prst="rtTriangl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707950" y="4451783"/>
            <a:ext cx="2014728" cy="133502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Triangle 24"/>
          <p:cNvSpPr/>
          <p:nvPr/>
        </p:nvSpPr>
        <p:spPr>
          <a:xfrm rot="10800000">
            <a:off x="8346645" y="2525447"/>
            <a:ext cx="2014728" cy="1969008"/>
          </a:xfrm>
          <a:prstGeom prst="rtTriangl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ight Triangle 25"/>
          <p:cNvSpPr/>
          <p:nvPr/>
        </p:nvSpPr>
        <p:spPr>
          <a:xfrm>
            <a:off x="8341166" y="2525447"/>
            <a:ext cx="2014728" cy="1969008"/>
          </a:xfrm>
          <a:prstGeom prst="rtTriangl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urved Left Arrow 4"/>
          <p:cNvSpPr/>
          <p:nvPr/>
        </p:nvSpPr>
        <p:spPr>
          <a:xfrm>
            <a:off x="5504021" y="3067294"/>
            <a:ext cx="315468" cy="590309"/>
          </a:xfrm>
          <a:prstGeom prst="curvedLef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4" name="Picture 16" descr="j034964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177963" flipH="1">
            <a:off x="4078287" y="4071938"/>
            <a:ext cx="415925" cy="720726"/>
          </a:xfrm>
          <a:prstGeom prst="rect">
            <a:avLst/>
          </a:prstGeom>
          <a:noFill/>
          <a:extLst>
            <a:ext uri="{909E8E84-426E-40DD-AFC4-6F175D3DCCD1}">
              <a14:hiddenFill xmlns:a14="http://schemas.microsoft.com/office/drawing/2010/main">
                <a:solidFill>
                  <a:schemeClr val="tx1"/>
                </a:solidFill>
              </a14:hiddenFill>
            </a:ext>
          </a:extLst>
        </p:spPr>
      </p:pic>
    </p:spTree>
    <p:extLst>
      <p:ext uri="{BB962C8B-B14F-4D97-AF65-F5344CB8AC3E}">
        <p14:creationId xmlns:p14="http://schemas.microsoft.com/office/powerpoint/2010/main" val="2878507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barn(inVertical)">
                                      <p:cBhvr>
                                        <p:cTn id="15" dur="500"/>
                                        <p:tgtEl>
                                          <p:spTgt spid="3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1" presetClass="entr" presetSubtype="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heel(1)">
                                      <p:cBhvr>
                                        <p:cTn id="32" dur="20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4"/>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barn(inVertical)">
                                      <p:cBhvr>
                                        <p:cTn id="41" dur="500"/>
                                        <p:tgtEl>
                                          <p:spTgt spid="14"/>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down)">
                                      <p:cBhvr>
                                        <p:cTn id="46" dur="500"/>
                                        <p:tgtEl>
                                          <p:spTgt spid="26"/>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ipe(down)">
                                      <p:cBhvr>
                                        <p:cTn id="4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3" grpId="0" animBg="1"/>
      <p:bldP spid="4" grpId="0" animBg="1"/>
      <p:bldP spid="4" grpId="1" animBg="1"/>
      <p:bldP spid="6" grpId="0" animBg="1"/>
      <p:bldP spid="7" grpId="0" animBg="1"/>
      <p:bldP spid="25" grpId="0" animBg="1"/>
      <p:bldP spid="26" grpId="0" animBg="1"/>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12800" y="798659"/>
            <a:ext cx="3750197" cy="523220"/>
          </a:xfrm>
          <a:prstGeom prst="rect">
            <a:avLst/>
          </a:prstGeom>
          <a:noFill/>
        </p:spPr>
        <p:txBody>
          <a:bodyPr wrap="square" rtlCol="0">
            <a:spAutoFit/>
          </a:bodyPr>
          <a:lstStyle/>
          <a:p>
            <a:pPr algn="l"/>
            <a:r>
              <a:rPr lang="en-US" sz="2800" b="1" smtClean="0">
                <a:latin typeface="Times New Roman" pitchFamily="18" charset="0"/>
                <a:cs typeface="Times New Roman" pitchFamily="18" charset="0"/>
              </a:rPr>
              <a:t>c) Vận dụng kiến thức</a:t>
            </a:r>
          </a:p>
        </p:txBody>
      </p:sp>
      <p:sp>
        <p:nvSpPr>
          <p:cNvPr id="2" name="Oval 1"/>
          <p:cNvSpPr/>
          <p:nvPr/>
        </p:nvSpPr>
        <p:spPr>
          <a:xfrm>
            <a:off x="812800" y="1645980"/>
            <a:ext cx="431800" cy="46222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t>1</a:t>
            </a:r>
            <a:endParaRPr lang="en-US"/>
          </a:p>
        </p:txBody>
      </p:sp>
      <p:sp>
        <p:nvSpPr>
          <p:cNvPr id="10" name="TextBox 9"/>
          <p:cNvSpPr txBox="1"/>
          <p:nvPr/>
        </p:nvSpPr>
        <p:spPr>
          <a:xfrm>
            <a:off x="1422400" y="1645980"/>
            <a:ext cx="7264400" cy="523220"/>
          </a:xfrm>
          <a:prstGeom prst="rect">
            <a:avLst/>
          </a:prstGeom>
          <a:noFill/>
        </p:spPr>
        <p:txBody>
          <a:bodyPr wrap="square" rtlCol="0">
            <a:spAutoFit/>
          </a:bodyPr>
          <a:lstStyle/>
          <a:p>
            <a:pPr algn="l"/>
            <a:r>
              <a:rPr lang="en-US" sz="2800" smtClean="0">
                <a:solidFill>
                  <a:srgbClr val="00B050"/>
                </a:solidFill>
                <a:latin typeface="Times New Roman" pitchFamily="18" charset="0"/>
                <a:cs typeface="Times New Roman" pitchFamily="18" charset="0"/>
              </a:rPr>
              <a:t>Vẽ hình vuông có cạnh bằng 5 cm</a:t>
            </a:r>
          </a:p>
        </p:txBody>
      </p:sp>
    </p:spTree>
    <p:extLst>
      <p:ext uri="{BB962C8B-B14F-4D97-AF65-F5344CB8AC3E}">
        <p14:creationId xmlns:p14="http://schemas.microsoft.com/office/powerpoint/2010/main" val="610734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5080000" y="2641600"/>
            <a:ext cx="1371600" cy="41148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3708400" y="4025900"/>
            <a:ext cx="5486400" cy="13208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812800" y="798659"/>
            <a:ext cx="3750197" cy="523220"/>
          </a:xfrm>
          <a:prstGeom prst="rect">
            <a:avLst/>
          </a:prstGeom>
          <a:noFill/>
        </p:spPr>
        <p:txBody>
          <a:bodyPr wrap="square" rtlCol="0">
            <a:spAutoFit/>
          </a:bodyPr>
          <a:lstStyle/>
          <a:p>
            <a:pPr algn="l"/>
            <a:r>
              <a:rPr lang="en-US" sz="2800" b="1" smtClean="0">
                <a:latin typeface="Times New Roman" pitchFamily="18" charset="0"/>
                <a:cs typeface="Times New Roman" pitchFamily="18" charset="0"/>
              </a:rPr>
              <a:t>c) Vận dụng kiến thức</a:t>
            </a:r>
          </a:p>
        </p:txBody>
      </p:sp>
      <p:sp>
        <p:nvSpPr>
          <p:cNvPr id="2" name="Oval 1"/>
          <p:cNvSpPr/>
          <p:nvPr/>
        </p:nvSpPr>
        <p:spPr>
          <a:xfrm>
            <a:off x="812800" y="1645980"/>
            <a:ext cx="431800" cy="46222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2</a:t>
            </a:r>
          </a:p>
        </p:txBody>
      </p:sp>
      <p:sp>
        <p:nvSpPr>
          <p:cNvPr id="10" name="TextBox 9"/>
          <p:cNvSpPr txBox="1"/>
          <p:nvPr/>
        </p:nvSpPr>
        <p:spPr>
          <a:xfrm>
            <a:off x="1422400" y="1645980"/>
            <a:ext cx="11125200" cy="523220"/>
          </a:xfrm>
          <a:prstGeom prst="rect">
            <a:avLst/>
          </a:prstGeom>
          <a:noFill/>
        </p:spPr>
        <p:txBody>
          <a:bodyPr wrap="square" rtlCol="0">
            <a:spAutoFit/>
          </a:bodyPr>
          <a:lstStyle/>
          <a:p>
            <a:pPr algn="l"/>
            <a:r>
              <a:rPr lang="en-US" sz="2800" smtClean="0">
                <a:solidFill>
                  <a:srgbClr val="00B050"/>
                </a:solidFill>
                <a:latin typeface="Times New Roman" pitchFamily="18" charset="0"/>
                <a:cs typeface="Times New Roman" pitchFamily="18" charset="0"/>
              </a:rPr>
              <a:t>Cắt và ghép để được một cái hộp có nắp theo hình gợi ý dưới đây</a:t>
            </a:r>
          </a:p>
        </p:txBody>
      </p:sp>
      <p:cxnSp>
        <p:nvCxnSpPr>
          <p:cNvPr id="17" name="Straight Connector 16"/>
          <p:cNvCxnSpPr/>
          <p:nvPr/>
        </p:nvCxnSpPr>
        <p:spPr>
          <a:xfrm>
            <a:off x="3721100" y="4013200"/>
            <a:ext cx="54610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708400" y="5359400"/>
            <a:ext cx="54610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5067300" y="2641600"/>
            <a:ext cx="12700" cy="41148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6426200" y="2654300"/>
            <a:ext cx="12700" cy="41148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708400" y="4000500"/>
            <a:ext cx="12700" cy="13462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7797800" y="4038600"/>
            <a:ext cx="12700" cy="13462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9182100" y="4025900"/>
            <a:ext cx="12700" cy="13462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5054600" y="6758990"/>
            <a:ext cx="1384300" cy="1011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5080000" y="2644190"/>
            <a:ext cx="1384300" cy="1011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7810500" y="4025900"/>
            <a:ext cx="1384300" cy="13208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7919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circle(in)">
                                      <p:cBhvr>
                                        <p:cTn id="20" dur="2000"/>
                                        <p:tgtEl>
                                          <p:spTgt spid="35"/>
                                        </p:tgtEl>
                                      </p:cBhvr>
                                    </p:animEffect>
                                  </p:childTnLst>
                                </p:cTn>
                              </p:par>
                              <p:par>
                                <p:cTn id="21" presetID="6" presetClass="entr" presetSubtype="16"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circle(in)">
                                      <p:cBhvr>
                                        <p:cTn id="23" dur="2000"/>
                                        <p:tgtEl>
                                          <p:spTgt spid="33"/>
                                        </p:tgtEl>
                                      </p:cBhvr>
                                    </p:animEffect>
                                  </p:childTnLst>
                                </p:cTn>
                              </p:par>
                              <p:par>
                                <p:cTn id="24" presetID="6" presetClass="entr" presetSubtype="16"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circle(in)">
                                      <p:cBhvr>
                                        <p:cTn id="26" dur="2000"/>
                                        <p:tgtEl>
                                          <p:spTgt spid="17"/>
                                        </p:tgtEl>
                                      </p:cBhvr>
                                    </p:animEffect>
                                  </p:childTnLst>
                                </p:cTn>
                              </p:par>
                              <p:par>
                                <p:cTn id="27" presetID="6" presetClass="entr" presetSubtype="16"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circle(in)">
                                      <p:cBhvr>
                                        <p:cTn id="29" dur="2000"/>
                                        <p:tgtEl>
                                          <p:spTgt spid="23"/>
                                        </p:tgtEl>
                                      </p:cBhvr>
                                    </p:animEffect>
                                  </p:childTnLst>
                                </p:cTn>
                              </p:par>
                              <p:par>
                                <p:cTn id="30" presetID="6" presetClass="entr" presetSubtype="16" fill="hold"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circle(in)">
                                      <p:cBhvr>
                                        <p:cTn id="32" dur="2000"/>
                                        <p:tgtEl>
                                          <p:spTgt spid="24"/>
                                        </p:tgtEl>
                                      </p:cBhvr>
                                    </p:animEffect>
                                  </p:childTnLst>
                                </p:cTn>
                              </p:par>
                              <p:par>
                                <p:cTn id="33" presetID="6" presetClass="entr" presetSubtype="16"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circle(in)">
                                      <p:cBhvr>
                                        <p:cTn id="35" dur="2000"/>
                                        <p:tgtEl>
                                          <p:spTgt spid="27"/>
                                        </p:tgtEl>
                                      </p:cBhvr>
                                    </p:animEffect>
                                  </p:childTnLst>
                                </p:cTn>
                              </p:par>
                              <p:par>
                                <p:cTn id="36" presetID="6" presetClass="entr" presetSubtype="16"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circle(in)">
                                      <p:cBhvr>
                                        <p:cTn id="38" dur="2000"/>
                                        <p:tgtEl>
                                          <p:spTgt spid="28"/>
                                        </p:tgtEl>
                                      </p:cBhvr>
                                    </p:animEffect>
                                  </p:childTnLst>
                                </p:cTn>
                              </p:par>
                              <p:par>
                                <p:cTn id="39" presetID="6" presetClass="entr" presetSubtype="16" fill="hold"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circle(in)">
                                      <p:cBhvr>
                                        <p:cTn id="41" dur="2000"/>
                                        <p:tgtEl>
                                          <p:spTgt spid="30"/>
                                        </p:tgtEl>
                                      </p:cBhvr>
                                    </p:animEffect>
                                  </p:childTnLst>
                                </p:cTn>
                              </p:par>
                              <p:par>
                                <p:cTn id="42" presetID="6" presetClass="entr" presetSubtype="16" fill="hold" nodeType="with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circle(in)">
                                      <p:cBhvr>
                                        <p:cTn id="44" dur="2000"/>
                                        <p:tgtEl>
                                          <p:spTgt spid="31"/>
                                        </p:tgtEl>
                                      </p:cBhvr>
                                    </p:animEffect>
                                  </p:childTnLst>
                                </p:cTn>
                              </p:par>
                              <p:par>
                                <p:cTn id="45" presetID="6" presetClass="entr" presetSubtype="16" fill="hold" nodeType="with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circle(in)">
                                      <p:cBhvr>
                                        <p:cTn id="47" dur="2000"/>
                                        <p:tgtEl>
                                          <p:spTgt spid="32"/>
                                        </p:tgtEl>
                                      </p:cBhvr>
                                    </p:animEffect>
                                  </p:childTnLst>
                                </p:cTn>
                              </p:par>
                              <p:par>
                                <p:cTn id="48" presetID="6" presetClass="entr" presetSubtype="16" fill="hold" nodeType="with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circle(in)">
                                      <p:cBhvr>
                                        <p:cTn id="50" dur="2000"/>
                                        <p:tgtEl>
                                          <p:spTgt spid="34"/>
                                        </p:tgtEl>
                                      </p:cBhvr>
                                    </p:animEffect>
                                  </p:childTnLst>
                                </p:cTn>
                              </p:par>
                              <p:par>
                                <p:cTn id="51" presetID="6" presetClass="entr" presetSubtype="16"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circle(in)">
                                      <p:cBhvr>
                                        <p:cTn id="53" dur="2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3" grpId="0" animBg="1"/>
      <p:bldP spid="4" grpId="0"/>
      <p:bldP spid="2" grpId="0" animBg="1"/>
      <p:bldP spid="10" grpId="0"/>
      <p:bldP spid="3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294488116"/>
              </p:ext>
            </p:extLst>
          </p:nvPr>
        </p:nvGraphicFramePr>
        <p:xfrm>
          <a:off x="7710667" y="1553382"/>
          <a:ext cx="4572000" cy="4572000"/>
        </p:xfrm>
        <a:graphic>
          <a:graphicData uri="http://schemas.openxmlformats.org/drawingml/2006/table">
            <a:tbl>
              <a:tblPr firstRow="1" bandRow="1">
                <a:tableStyleId>{5C22544A-7EE6-4342-B048-85BDC9FD1C3A}</a:tableStyleId>
              </a:tblPr>
              <a:tblGrid>
                <a:gridCol w="1524000"/>
                <a:gridCol w="1524000"/>
                <a:gridCol w="1524000"/>
              </a:tblGrid>
              <a:tr h="1524000">
                <a:tc>
                  <a:txBody>
                    <a:bodyPr/>
                    <a:lstStyle/>
                    <a:p>
                      <a:endParaRPr lang="en-US">
                        <a:ln>
                          <a:solidFill>
                            <a:sysClr val="windowText" lastClr="000000"/>
                          </a:solidFill>
                        </a:l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p>
                      <a:endParaRPr lang="en-US">
                        <a:ln>
                          <a:solidFill>
                            <a:sysClr val="windowText" lastClr="000000"/>
                          </a:solidFill>
                        </a:l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p>
                      <a:endParaRPr lang="en-US">
                        <a:ln>
                          <a:solidFill>
                            <a:sysClr val="windowText" lastClr="000000"/>
                          </a:solidFill>
                        </a:l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r>
              <a:tr h="1524000">
                <a:tc>
                  <a:txBody>
                    <a:bodyPr/>
                    <a:lstStyle/>
                    <a:p>
                      <a:endParaRPr lang="en-US">
                        <a:ln>
                          <a:solidFill>
                            <a:sysClr val="windowText" lastClr="000000"/>
                          </a:solidFill>
                        </a:l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p>
                      <a:endParaRPr lang="en-US">
                        <a:ln>
                          <a:solidFill>
                            <a:sysClr val="windowText" lastClr="000000"/>
                          </a:solidFill>
                        </a:l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p>
                      <a:endParaRPr lang="en-US">
                        <a:ln>
                          <a:solidFill>
                            <a:sysClr val="windowText" lastClr="000000"/>
                          </a:solidFill>
                        </a:l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r>
              <a:tr h="1524000">
                <a:tc>
                  <a:txBody>
                    <a:bodyPr/>
                    <a:lstStyle/>
                    <a:p>
                      <a:endParaRPr lang="en-US">
                        <a:ln>
                          <a:solidFill>
                            <a:sysClr val="windowText" lastClr="000000"/>
                          </a:solidFill>
                        </a:l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p>
                      <a:endParaRPr lang="en-US">
                        <a:ln>
                          <a:solidFill>
                            <a:sysClr val="windowText" lastClr="000000"/>
                          </a:solidFill>
                        </a:l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p>
                      <a:endParaRPr lang="en-US">
                        <a:ln>
                          <a:solidFill>
                            <a:sysClr val="windowText" lastClr="000000"/>
                          </a:solidFill>
                        </a:l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r>
            </a:tbl>
          </a:graphicData>
        </a:graphic>
      </p:graphicFrame>
      <p:pic>
        <p:nvPicPr>
          <p:cNvPr id="5122"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051" r="5189"/>
          <a:stretch/>
        </p:blipFill>
        <p:spPr bwMode="auto">
          <a:xfrm flipH="1">
            <a:off x="6910081" y="5914886"/>
            <a:ext cx="717630" cy="655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812800" y="798659"/>
            <a:ext cx="3750197" cy="523220"/>
          </a:xfrm>
          <a:prstGeom prst="rect">
            <a:avLst/>
          </a:prstGeom>
          <a:noFill/>
        </p:spPr>
        <p:txBody>
          <a:bodyPr wrap="square" rtlCol="0">
            <a:spAutoFit/>
          </a:bodyPr>
          <a:lstStyle/>
          <a:p>
            <a:pPr algn="l"/>
            <a:r>
              <a:rPr lang="en-US" sz="2800" b="1" smtClean="0">
                <a:latin typeface="Times New Roman" pitchFamily="18" charset="0"/>
                <a:cs typeface="Times New Roman" pitchFamily="18" charset="0"/>
              </a:rPr>
              <a:t>c) Vận dụng kiến thức</a:t>
            </a:r>
          </a:p>
        </p:txBody>
      </p:sp>
      <p:sp>
        <p:nvSpPr>
          <p:cNvPr id="5" name="TextBox 4"/>
          <p:cNvSpPr txBox="1"/>
          <p:nvPr/>
        </p:nvSpPr>
        <p:spPr>
          <a:xfrm>
            <a:off x="812800" y="2456529"/>
            <a:ext cx="5694744" cy="1643527"/>
          </a:xfrm>
          <a:prstGeom prst="rect">
            <a:avLst/>
          </a:prstGeom>
          <a:noFill/>
        </p:spPr>
        <p:txBody>
          <a:bodyPr wrap="square" rtlCol="0">
            <a:spAutoFit/>
          </a:bodyPr>
          <a:lstStyle/>
          <a:p>
            <a:pPr algn="l">
              <a:lnSpc>
                <a:spcPct val="120000"/>
              </a:lnSpc>
            </a:pPr>
            <a:r>
              <a:rPr lang="en-US" sz="2800" smtClean="0">
                <a:solidFill>
                  <a:srgbClr val="00B0F0"/>
                </a:solidFill>
                <a:latin typeface="Times New Roman" pitchFamily="18" charset="0"/>
                <a:cs typeface="Times New Roman" pitchFamily="18" charset="0"/>
              </a:rPr>
              <a:t>Hãy chỉ ra các cách để con kiến bò từ A đến B theo đường chéo của các hình vuông nhỏ?</a:t>
            </a:r>
          </a:p>
        </p:txBody>
      </p:sp>
      <p:sp>
        <p:nvSpPr>
          <p:cNvPr id="8" name="TextBox 7"/>
          <p:cNvSpPr txBox="1"/>
          <p:nvPr/>
        </p:nvSpPr>
        <p:spPr>
          <a:xfrm>
            <a:off x="812800" y="4155154"/>
            <a:ext cx="5694744" cy="1643527"/>
          </a:xfrm>
          <a:prstGeom prst="rect">
            <a:avLst/>
          </a:prstGeom>
          <a:noFill/>
        </p:spPr>
        <p:txBody>
          <a:bodyPr wrap="square" rtlCol="0">
            <a:spAutoFit/>
          </a:bodyPr>
          <a:lstStyle/>
          <a:p>
            <a:pPr algn="l">
              <a:lnSpc>
                <a:spcPct val="120000"/>
              </a:lnSpc>
            </a:pPr>
            <a:r>
              <a:rPr lang="en-US" sz="2800" smtClean="0">
                <a:solidFill>
                  <a:srgbClr val="00B0F0"/>
                </a:solidFill>
                <a:latin typeface="Times New Roman" pitchFamily="18" charset="0"/>
                <a:cs typeface="Times New Roman" pitchFamily="18" charset="0"/>
              </a:rPr>
              <a:t>Trong thời gian 1 phút, đội nào tìm được nhiều phương án nhất đội đó chiến thắng.</a:t>
            </a:r>
          </a:p>
        </p:txBody>
      </p:sp>
      <p:sp>
        <p:nvSpPr>
          <p:cNvPr id="6" name="Oval 5"/>
          <p:cNvSpPr/>
          <p:nvPr/>
        </p:nvSpPr>
        <p:spPr>
          <a:xfrm>
            <a:off x="12234440" y="1553382"/>
            <a:ext cx="104172" cy="9259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7710667" y="6078865"/>
            <a:ext cx="104172" cy="9259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7526432" y="6172161"/>
            <a:ext cx="553657" cy="523220"/>
          </a:xfrm>
          <a:prstGeom prst="rect">
            <a:avLst/>
          </a:prstGeom>
          <a:noFill/>
        </p:spPr>
        <p:txBody>
          <a:bodyPr wrap="square" rtlCol="0">
            <a:spAutoFit/>
          </a:bodyPr>
          <a:lstStyle/>
          <a:p>
            <a:pPr algn="l"/>
            <a:r>
              <a:rPr lang="en-US" sz="2800" b="1" smtClean="0">
                <a:solidFill>
                  <a:srgbClr val="0070C0"/>
                </a:solidFill>
                <a:latin typeface="Times New Roman" pitchFamily="18" charset="0"/>
                <a:cs typeface="Times New Roman" pitchFamily="18" charset="0"/>
              </a:rPr>
              <a:t>A</a:t>
            </a:r>
          </a:p>
        </p:txBody>
      </p:sp>
      <p:sp>
        <p:nvSpPr>
          <p:cNvPr id="11" name="TextBox 10"/>
          <p:cNvSpPr txBox="1"/>
          <p:nvPr/>
        </p:nvSpPr>
        <p:spPr>
          <a:xfrm>
            <a:off x="12303887" y="1180634"/>
            <a:ext cx="553657" cy="523220"/>
          </a:xfrm>
          <a:prstGeom prst="rect">
            <a:avLst/>
          </a:prstGeom>
          <a:noFill/>
        </p:spPr>
        <p:txBody>
          <a:bodyPr wrap="square" rtlCol="0">
            <a:spAutoFit/>
          </a:bodyPr>
          <a:lstStyle/>
          <a:p>
            <a:pPr algn="l"/>
            <a:r>
              <a:rPr lang="en-US" sz="2800" b="1">
                <a:solidFill>
                  <a:srgbClr val="0070C0"/>
                </a:solidFill>
                <a:latin typeface="Times New Roman" pitchFamily="18" charset="0"/>
                <a:cs typeface="Times New Roman" pitchFamily="18" charset="0"/>
              </a:rPr>
              <a:t>B</a:t>
            </a:r>
            <a:endParaRPr lang="en-US" sz="2800" b="1" smtClean="0">
              <a:solidFill>
                <a:srgbClr val="0070C0"/>
              </a:solidFill>
              <a:latin typeface="Times New Roman" pitchFamily="18" charset="0"/>
              <a:cs typeface="Times New Roman" pitchFamily="18" charset="0"/>
            </a:endParaRPr>
          </a:p>
        </p:txBody>
      </p:sp>
      <p:cxnSp>
        <p:nvCxnSpPr>
          <p:cNvPr id="12" name="Straight Connector 11"/>
          <p:cNvCxnSpPr/>
          <p:nvPr/>
        </p:nvCxnSpPr>
        <p:spPr>
          <a:xfrm flipV="1">
            <a:off x="7780111" y="1576532"/>
            <a:ext cx="4471690" cy="453775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7756961" y="4641450"/>
            <a:ext cx="1444911" cy="1507561"/>
          </a:xfrm>
          <a:prstGeom prst="lin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flipV="1">
            <a:off x="7814835" y="3113590"/>
            <a:ext cx="1444912" cy="1469985"/>
          </a:xfrm>
          <a:prstGeom prst="lin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7762753" y="1553382"/>
            <a:ext cx="1496994" cy="1560208"/>
          </a:xfrm>
          <a:prstGeom prst="lin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9259747" y="1553382"/>
            <a:ext cx="1527858" cy="1560208"/>
          </a:xfrm>
          <a:prstGeom prst="lin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endCxn id="6" idx="0"/>
          </p:cNvCxnSpPr>
          <p:nvPr/>
        </p:nvCxnSpPr>
        <p:spPr>
          <a:xfrm flipV="1">
            <a:off x="10787605" y="1553382"/>
            <a:ext cx="1498921" cy="1560208"/>
          </a:xfrm>
          <a:prstGeom prst="lin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Oval 1"/>
          <p:cNvSpPr/>
          <p:nvPr/>
        </p:nvSpPr>
        <p:spPr>
          <a:xfrm>
            <a:off x="812800" y="1645980"/>
            <a:ext cx="431800" cy="46222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3</a:t>
            </a:r>
          </a:p>
        </p:txBody>
      </p:sp>
      <p:sp>
        <p:nvSpPr>
          <p:cNvPr id="10" name="TextBox 9"/>
          <p:cNvSpPr txBox="1"/>
          <p:nvPr/>
        </p:nvSpPr>
        <p:spPr>
          <a:xfrm>
            <a:off x="1422400" y="1645980"/>
            <a:ext cx="4305300" cy="523220"/>
          </a:xfrm>
          <a:prstGeom prst="rect">
            <a:avLst/>
          </a:prstGeom>
          <a:noFill/>
        </p:spPr>
        <p:txBody>
          <a:bodyPr wrap="square" rtlCol="0">
            <a:spAutoFit/>
          </a:bodyPr>
          <a:lstStyle/>
          <a:p>
            <a:pPr algn="l"/>
            <a:r>
              <a:rPr lang="en-US" sz="2800" b="1" smtClean="0">
                <a:solidFill>
                  <a:srgbClr val="00B050"/>
                </a:solidFill>
                <a:latin typeface="Times New Roman" pitchFamily="18" charset="0"/>
                <a:cs typeface="Times New Roman" pitchFamily="18" charset="0"/>
              </a:rPr>
              <a:t>Hoạt động nhóm</a:t>
            </a:r>
          </a:p>
        </p:txBody>
      </p:sp>
    </p:spTree>
    <p:extLst>
      <p:ext uri="{BB962C8B-B14F-4D97-AF65-F5344CB8AC3E}">
        <p14:creationId xmlns:p14="http://schemas.microsoft.com/office/powerpoint/2010/main" val="1272155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par>
                                <p:cTn id="13" presetID="6" presetClass="entr" presetSubtype="16"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circle(in)">
                                      <p:cBhvr>
                                        <p:cTn id="15" dur="2000"/>
                                        <p:tgtEl>
                                          <p:spTgt spid="6"/>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circle(in)">
                                      <p:cBhvr>
                                        <p:cTn id="18" dur="2000"/>
                                        <p:tgtEl>
                                          <p:spTgt spid="11"/>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circle(in)">
                                      <p:cBhvr>
                                        <p:cTn id="21" dur="2000"/>
                                        <p:tgtEl>
                                          <p:spTgt spid="9"/>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barn(inVertical)">
                                      <p:cBhvr>
                                        <p:cTn id="24" dur="500"/>
                                        <p:tgtEl>
                                          <p:spTgt spid="2"/>
                                        </p:tgtEl>
                                      </p:cBhvr>
                                    </p:animEffect>
                                  </p:childTnLst>
                                </p:cTn>
                              </p:par>
                              <p:par>
                                <p:cTn id="25" presetID="6"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circle(in)">
                                      <p:cBhvr>
                                        <p:cTn id="27" dur="2000"/>
                                        <p:tgtEl>
                                          <p:spTgt spid="7"/>
                                        </p:tgtEl>
                                      </p:cBhvr>
                                    </p:animEffect>
                                  </p:childTnLst>
                                </p:cTn>
                              </p:par>
                              <p:par>
                                <p:cTn id="28" presetID="6" presetClass="entr" presetSubtype="16"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circle(in)">
                                      <p:cBhvr>
                                        <p:cTn id="30" dur="2000"/>
                                        <p:tgtEl>
                                          <p:spTgt spid="5"/>
                                        </p:tgtEl>
                                      </p:cBhvr>
                                    </p:animEffect>
                                  </p:childTnLst>
                                </p:cTn>
                              </p:par>
                              <p:par>
                                <p:cTn id="31" presetID="6" presetClass="entr" presetSubtype="16" fill="hold" nodeType="with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circle(in)">
                                      <p:cBhvr>
                                        <p:cTn id="33" dur="2000"/>
                                        <p:tgtEl>
                                          <p:spTgt spid="3"/>
                                        </p:tgtEl>
                                      </p:cBhvr>
                                    </p:animEffect>
                                  </p:childTnLst>
                                </p:cTn>
                              </p:par>
                              <p:par>
                                <p:cTn id="34" presetID="6" presetClass="entr" presetSubtype="16" fill="hold" nodeType="withEffect">
                                  <p:stCondLst>
                                    <p:cond delay="0"/>
                                  </p:stCondLst>
                                  <p:childTnLst>
                                    <p:set>
                                      <p:cBhvr>
                                        <p:cTn id="35" dur="1" fill="hold">
                                          <p:stCondLst>
                                            <p:cond delay="0"/>
                                          </p:stCondLst>
                                        </p:cTn>
                                        <p:tgtEl>
                                          <p:spTgt spid="5122"/>
                                        </p:tgtEl>
                                        <p:attrNameLst>
                                          <p:attrName>style.visibility</p:attrName>
                                        </p:attrNameLst>
                                      </p:cBhvr>
                                      <p:to>
                                        <p:strVal val="visible"/>
                                      </p:to>
                                    </p:set>
                                    <p:animEffect transition="in" filter="circle(in)">
                                      <p:cBhvr>
                                        <p:cTn id="36" dur="2000"/>
                                        <p:tgtEl>
                                          <p:spTgt spid="5122"/>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barn(inVertical)">
                                      <p:cBhvr>
                                        <p:cTn id="41" dur="500"/>
                                        <p:tgtEl>
                                          <p:spTgt spid="8"/>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mph" presetSubtype="0" fill="hold" grpId="1" nodeType="clickEffect">
                                  <p:stCondLst>
                                    <p:cond delay="0"/>
                                  </p:stCondLst>
                                  <p:childTnLst>
                                    <p:animClr clrSpc="hsl" dir="cw">
                                      <p:cBhvr override="childStyle">
                                        <p:cTn id="45" dur="500" fill="hold"/>
                                        <p:tgtEl>
                                          <p:spTgt spid="8"/>
                                        </p:tgtEl>
                                        <p:attrNameLst>
                                          <p:attrName>style.color</p:attrName>
                                        </p:attrNameLst>
                                      </p:cBhvr>
                                      <p:by>
                                        <p:hsl h="7200000" s="0" l="0"/>
                                      </p:by>
                                    </p:animClr>
                                    <p:animClr clrSpc="hsl" dir="cw">
                                      <p:cBhvr>
                                        <p:cTn id="46" dur="500" fill="hold"/>
                                        <p:tgtEl>
                                          <p:spTgt spid="8"/>
                                        </p:tgtEl>
                                        <p:attrNameLst>
                                          <p:attrName>fillcolor</p:attrName>
                                        </p:attrNameLst>
                                      </p:cBhvr>
                                      <p:by>
                                        <p:hsl h="7200000" s="0" l="0"/>
                                      </p:by>
                                    </p:animClr>
                                    <p:animClr clrSpc="hsl" dir="cw">
                                      <p:cBhvr>
                                        <p:cTn id="47" dur="500" fill="hold"/>
                                        <p:tgtEl>
                                          <p:spTgt spid="8"/>
                                        </p:tgtEl>
                                        <p:attrNameLst>
                                          <p:attrName>stroke.color</p:attrName>
                                        </p:attrNameLst>
                                      </p:cBhvr>
                                      <p:by>
                                        <p:hsl h="7200000" s="0" l="0"/>
                                      </p:by>
                                    </p:animClr>
                                    <p:set>
                                      <p:cBhvr>
                                        <p:cTn id="48" dur="500" fill="hold"/>
                                        <p:tgtEl>
                                          <p:spTgt spid="8"/>
                                        </p:tgtEl>
                                        <p:attrNameLst>
                                          <p:attrName>fill.type</p:attrName>
                                        </p:attrNameLst>
                                      </p:cBhvr>
                                      <p:to>
                                        <p:strVal val="solid"/>
                                      </p:to>
                                    </p:set>
                                  </p:childTnLst>
                                </p:cTn>
                              </p:par>
                            </p:childTnLst>
                          </p:cTn>
                        </p:par>
                      </p:childTnLst>
                    </p:cTn>
                  </p:par>
                  <p:par>
                    <p:cTn id="49" fill="hold">
                      <p:stCondLst>
                        <p:cond delay="indefinite"/>
                      </p:stCondLst>
                      <p:childTnLst>
                        <p:par>
                          <p:cTn id="50" fill="hold">
                            <p:stCondLst>
                              <p:cond delay="0"/>
                            </p:stCondLst>
                            <p:childTnLst>
                              <p:par>
                                <p:cTn id="51" presetID="6" presetClass="entr" presetSubtype="16" fill="hold" nodeType="click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circle(in)">
                                      <p:cBhvr>
                                        <p:cTn id="53" dur="2000"/>
                                        <p:tgtEl>
                                          <p:spTgt spid="12"/>
                                        </p:tgtEl>
                                      </p:cBhvr>
                                    </p:animEffect>
                                  </p:childTnLst>
                                </p:cTn>
                              </p:par>
                            </p:childTnLst>
                          </p:cTn>
                        </p:par>
                      </p:childTnLst>
                    </p:cTn>
                  </p:par>
                  <p:par>
                    <p:cTn id="54" fill="hold">
                      <p:stCondLst>
                        <p:cond delay="indefinite"/>
                      </p:stCondLst>
                      <p:childTnLst>
                        <p:par>
                          <p:cTn id="55" fill="hold">
                            <p:stCondLst>
                              <p:cond delay="0"/>
                            </p:stCondLst>
                            <p:childTnLst>
                              <p:par>
                                <p:cTn id="56" presetID="56" presetClass="path" presetSubtype="0" accel="50000" decel="50000" fill="hold" nodeType="clickEffect">
                                  <p:stCondLst>
                                    <p:cond delay="0"/>
                                  </p:stCondLst>
                                  <p:childTnLst>
                                    <p:animMotion origin="layout" path="M 0.03114 -0.0108 L 0.34278 -0.56868 " pathEditMode="relative" rAng="0" ptsTypes="AA">
                                      <p:cBhvr>
                                        <p:cTn id="57" dur="2000" fill="hold"/>
                                        <p:tgtEl>
                                          <p:spTgt spid="5122"/>
                                        </p:tgtEl>
                                        <p:attrNameLst>
                                          <p:attrName>ppt_x</p:attrName>
                                          <p:attrName>ppt_y</p:attrName>
                                        </p:attrNameLst>
                                      </p:cBhvr>
                                      <p:rCtr x="15582" y="-27894"/>
                                    </p:animMotion>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barn(inVertical)">
                                      <p:cBhvr>
                                        <p:cTn id="62" dur="500"/>
                                        <p:tgtEl>
                                          <p:spTgt spid="14"/>
                                        </p:tgtEl>
                                      </p:cBhvr>
                                    </p:animEffect>
                                  </p:childTnLst>
                                </p:cTn>
                              </p:par>
                              <p:par>
                                <p:cTn id="63" presetID="16" presetClass="entr" presetSubtype="21" fill="hold" nodeType="with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barn(inVertical)">
                                      <p:cBhvr>
                                        <p:cTn id="65" dur="500"/>
                                        <p:tgtEl>
                                          <p:spTgt spid="16"/>
                                        </p:tgtEl>
                                      </p:cBhvr>
                                    </p:animEffect>
                                  </p:childTnLst>
                                </p:cTn>
                              </p:par>
                              <p:par>
                                <p:cTn id="66" presetID="16" presetClass="entr" presetSubtype="21" fill="hold" nodeType="with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barn(inVertical)">
                                      <p:cBhvr>
                                        <p:cTn id="68" dur="500"/>
                                        <p:tgtEl>
                                          <p:spTgt spid="18"/>
                                        </p:tgtEl>
                                      </p:cBhvr>
                                    </p:animEffect>
                                  </p:childTnLst>
                                </p:cTn>
                              </p:par>
                              <p:par>
                                <p:cTn id="69" presetID="16" presetClass="entr" presetSubtype="21" fill="hold" nodeType="with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barn(inVertical)">
                                      <p:cBhvr>
                                        <p:cTn id="71" dur="500"/>
                                        <p:tgtEl>
                                          <p:spTgt spid="20"/>
                                        </p:tgtEl>
                                      </p:cBhvr>
                                    </p:animEffect>
                                  </p:childTnLst>
                                </p:cTn>
                              </p:par>
                              <p:par>
                                <p:cTn id="72" presetID="16" presetClass="entr" presetSubtype="21" fill="hold" nodeType="with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barn(inVertical)">
                                      <p:cBhvr>
                                        <p:cTn id="74" dur="500"/>
                                        <p:tgtEl>
                                          <p:spTgt spid="22"/>
                                        </p:tgtEl>
                                      </p:cBhvr>
                                    </p:animEffect>
                                  </p:childTnLst>
                                </p:cTn>
                              </p:par>
                            </p:childTnLst>
                          </p:cTn>
                        </p:par>
                      </p:childTnLst>
                    </p:cTn>
                  </p:par>
                  <p:par>
                    <p:cTn id="75" fill="hold">
                      <p:stCondLst>
                        <p:cond delay="indefinite"/>
                      </p:stCondLst>
                      <p:childTnLst>
                        <p:par>
                          <p:cTn id="76" fill="hold">
                            <p:stCondLst>
                              <p:cond delay="0"/>
                            </p:stCondLst>
                            <p:childTnLst>
                              <p:par>
                                <p:cTn id="77" presetID="56" presetClass="path" presetSubtype="0" accel="50000" decel="50000" fill="hold" nodeType="clickEffect">
                                  <p:stCondLst>
                                    <p:cond delay="0"/>
                                  </p:stCondLst>
                                  <p:childTnLst>
                                    <p:animMotion origin="layout" path="M 0.03104 -0.01273 L 0.13542 -0.19792 " pathEditMode="relative" rAng="0" ptsTypes="AA">
                                      <p:cBhvr>
                                        <p:cTn id="78" dur="2000" fill="hold"/>
                                        <p:tgtEl>
                                          <p:spTgt spid="5122"/>
                                        </p:tgtEl>
                                        <p:attrNameLst>
                                          <p:attrName>ppt_x</p:attrName>
                                          <p:attrName>ppt_y</p:attrName>
                                        </p:attrNameLst>
                                      </p:cBhvr>
                                      <p:rCtr x="5219" y="-9259"/>
                                    </p:animMotion>
                                  </p:childTnLst>
                                </p:cTn>
                              </p:par>
                            </p:childTnLst>
                          </p:cTn>
                        </p:par>
                      </p:childTnLst>
                    </p:cTn>
                  </p:par>
                  <p:par>
                    <p:cTn id="79" fill="hold">
                      <p:stCondLst>
                        <p:cond delay="indefinite"/>
                      </p:stCondLst>
                      <p:childTnLst>
                        <p:par>
                          <p:cTn id="80" fill="hold">
                            <p:stCondLst>
                              <p:cond delay="0"/>
                            </p:stCondLst>
                            <p:childTnLst>
                              <p:par>
                                <p:cTn id="81" presetID="56" presetClass="path" presetSubtype="0" accel="50000" decel="50000" fill="hold" nodeType="clickEffect">
                                  <p:stCondLst>
                                    <p:cond delay="0"/>
                                  </p:stCondLst>
                                  <p:childTnLst>
                                    <p:animMotion origin="layout" path="M 0.13542 -0.20467 L 0.0357 -0.38561 " pathEditMode="relative" rAng="0" ptsTypes="AA">
                                      <p:cBhvr>
                                        <p:cTn id="82" dur="2000" fill="hold"/>
                                        <p:tgtEl>
                                          <p:spTgt spid="5122"/>
                                        </p:tgtEl>
                                        <p:attrNameLst>
                                          <p:attrName>ppt_x</p:attrName>
                                          <p:attrName>ppt_y</p:attrName>
                                        </p:attrNameLst>
                                      </p:cBhvr>
                                      <p:rCtr x="-4991" y="-9047"/>
                                    </p:animMotion>
                                  </p:childTnLst>
                                </p:cTn>
                              </p:par>
                            </p:childTnLst>
                          </p:cTn>
                        </p:par>
                      </p:childTnLst>
                    </p:cTn>
                  </p:par>
                  <p:par>
                    <p:cTn id="83" fill="hold">
                      <p:stCondLst>
                        <p:cond delay="indefinite"/>
                      </p:stCondLst>
                      <p:childTnLst>
                        <p:par>
                          <p:cTn id="84" fill="hold">
                            <p:stCondLst>
                              <p:cond delay="0"/>
                            </p:stCondLst>
                            <p:childTnLst>
                              <p:par>
                                <p:cTn id="85" presetID="56" presetClass="path" presetSubtype="0" accel="50000" decel="50000" fill="hold" nodeType="clickEffect">
                                  <p:stCondLst>
                                    <p:cond delay="0"/>
                                  </p:stCondLst>
                                  <p:childTnLst>
                                    <p:animMotion origin="layout" path="M 0.03873 -0.37886 L 0.13921 -0.5627 " pathEditMode="relative" rAng="0" ptsTypes="AA">
                                      <p:cBhvr>
                                        <p:cTn id="86" dur="2000" fill="hold"/>
                                        <p:tgtEl>
                                          <p:spTgt spid="5122"/>
                                        </p:tgtEl>
                                        <p:attrNameLst>
                                          <p:attrName>ppt_x</p:attrName>
                                          <p:attrName>ppt_y</p:attrName>
                                        </p:attrNameLst>
                                      </p:cBhvr>
                                      <p:rCtr x="5024" y="-9201"/>
                                    </p:animMotion>
                                  </p:childTnLst>
                                </p:cTn>
                              </p:par>
                            </p:childTnLst>
                          </p:cTn>
                        </p:par>
                      </p:childTnLst>
                    </p:cTn>
                  </p:par>
                  <p:par>
                    <p:cTn id="87" fill="hold">
                      <p:stCondLst>
                        <p:cond delay="indefinite"/>
                      </p:stCondLst>
                      <p:childTnLst>
                        <p:par>
                          <p:cTn id="88" fill="hold">
                            <p:stCondLst>
                              <p:cond delay="0"/>
                            </p:stCondLst>
                            <p:childTnLst>
                              <p:par>
                                <p:cTn id="89" presetID="56" presetClass="path" presetSubtype="0" accel="50000" decel="50000" fill="hold" nodeType="clickEffect">
                                  <p:stCondLst>
                                    <p:cond delay="0"/>
                                  </p:stCondLst>
                                  <p:childTnLst>
                                    <p:animMotion origin="layout" path="M 0.13618 -0.56945 L 0.23818 -0.38638 " pathEditMode="relative" rAng="0" ptsTypes="AA">
                                      <p:cBhvr>
                                        <p:cTn id="90" dur="2000" fill="hold"/>
                                        <p:tgtEl>
                                          <p:spTgt spid="5122"/>
                                        </p:tgtEl>
                                        <p:attrNameLst>
                                          <p:attrName>ppt_x</p:attrName>
                                          <p:attrName>ppt_y</p:attrName>
                                        </p:attrNameLst>
                                      </p:cBhvr>
                                      <p:rCtr x="5100" y="9144"/>
                                    </p:animMotion>
                                  </p:childTnLst>
                                </p:cTn>
                              </p:par>
                            </p:childTnLst>
                          </p:cTn>
                        </p:par>
                      </p:childTnLst>
                    </p:cTn>
                  </p:par>
                  <p:par>
                    <p:cTn id="91" fill="hold">
                      <p:stCondLst>
                        <p:cond delay="indefinite"/>
                      </p:stCondLst>
                      <p:childTnLst>
                        <p:par>
                          <p:cTn id="92" fill="hold">
                            <p:stCondLst>
                              <p:cond delay="0"/>
                            </p:stCondLst>
                            <p:childTnLst>
                              <p:par>
                                <p:cTn id="93" presetID="56" presetClass="path" presetSubtype="0" accel="50000" decel="50000" fill="hold" nodeType="clickEffect">
                                  <p:stCondLst>
                                    <p:cond delay="0"/>
                                  </p:stCondLst>
                                  <p:childTnLst>
                                    <p:animMotion origin="layout" path="M 0.23818 -0.38638 L 0.34017 -0.56617 " pathEditMode="relative" rAng="0" ptsTypes="AA">
                                      <p:cBhvr>
                                        <p:cTn id="94" dur="2000" fill="hold"/>
                                        <p:tgtEl>
                                          <p:spTgt spid="5122"/>
                                        </p:tgtEl>
                                        <p:attrNameLst>
                                          <p:attrName>ppt_x</p:attrName>
                                          <p:attrName>ppt_y</p:attrName>
                                        </p:attrNameLst>
                                      </p:cBhvr>
                                      <p:rCtr x="5100" y="-898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P spid="8" grpId="1"/>
      <p:bldP spid="6" grpId="0" animBg="1"/>
      <p:bldP spid="9" grpId="0" animBg="1"/>
      <p:bldP spid="7" grpId="0"/>
      <p:bldP spid="11" grpId="0"/>
      <p:bldP spid="2" grpId="0" animBg="1"/>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12800" y="798659"/>
            <a:ext cx="3750197" cy="523220"/>
          </a:xfrm>
          <a:prstGeom prst="rect">
            <a:avLst/>
          </a:prstGeom>
          <a:noFill/>
        </p:spPr>
        <p:txBody>
          <a:bodyPr wrap="square" rtlCol="0">
            <a:spAutoFit/>
          </a:bodyPr>
          <a:lstStyle/>
          <a:p>
            <a:pPr algn="l"/>
            <a:r>
              <a:rPr lang="en-US" sz="2800" b="1" smtClean="0">
                <a:latin typeface="Times New Roman" pitchFamily="18" charset="0"/>
                <a:cs typeface="Times New Roman" pitchFamily="18" charset="0"/>
              </a:rPr>
              <a:t>c) Vận dụng kiến thức</a:t>
            </a:r>
          </a:p>
        </p:txBody>
      </p:sp>
      <p:sp>
        <p:nvSpPr>
          <p:cNvPr id="2" name="Oval 1"/>
          <p:cNvSpPr/>
          <p:nvPr/>
        </p:nvSpPr>
        <p:spPr>
          <a:xfrm>
            <a:off x="812800" y="1645980"/>
            <a:ext cx="431800" cy="46222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4</a:t>
            </a:r>
          </a:p>
        </p:txBody>
      </p:sp>
      <p:sp>
        <p:nvSpPr>
          <p:cNvPr id="10" name="TextBox 9"/>
          <p:cNvSpPr txBox="1"/>
          <p:nvPr/>
        </p:nvSpPr>
        <p:spPr>
          <a:xfrm>
            <a:off x="1422400" y="1645980"/>
            <a:ext cx="11938000" cy="523220"/>
          </a:xfrm>
          <a:prstGeom prst="rect">
            <a:avLst/>
          </a:prstGeom>
          <a:noFill/>
        </p:spPr>
        <p:txBody>
          <a:bodyPr wrap="square" rtlCol="0">
            <a:spAutoFit/>
          </a:bodyPr>
          <a:lstStyle/>
          <a:p>
            <a:pPr algn="l"/>
            <a:r>
              <a:rPr lang="en-US" sz="2800" smtClean="0">
                <a:solidFill>
                  <a:srgbClr val="00B050"/>
                </a:solidFill>
                <a:latin typeface="Times New Roman" pitchFamily="18" charset="0"/>
                <a:cs typeface="Times New Roman" pitchFamily="18" charset="0"/>
              </a:rPr>
              <a:t>Em hãy vẽ một hình vuông trên tờ giấy A4 và trang trí theo cách của mình.</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8288" y="2746712"/>
            <a:ext cx="3552825" cy="3381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574800" y="6548180"/>
            <a:ext cx="11938000" cy="523220"/>
          </a:xfrm>
          <a:prstGeom prst="rect">
            <a:avLst/>
          </a:prstGeom>
          <a:noFill/>
        </p:spPr>
        <p:txBody>
          <a:bodyPr wrap="square" rtlCol="0">
            <a:spAutoFit/>
          </a:bodyPr>
          <a:lstStyle/>
          <a:p>
            <a:pPr algn="l"/>
            <a:r>
              <a:rPr lang="en-US" sz="2800" smtClean="0">
                <a:solidFill>
                  <a:schemeClr val="accent3">
                    <a:lumMod val="50000"/>
                  </a:schemeClr>
                </a:solidFill>
                <a:latin typeface="Times New Roman" pitchFamily="18" charset="0"/>
                <a:cs typeface="Times New Roman" pitchFamily="18" charset="0"/>
              </a:rPr>
              <a:t>Trong thực tế có rất nhiều họa tiết được trang trí từ hình vuông.</a:t>
            </a:r>
          </a:p>
        </p:txBody>
      </p:sp>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7426" t="14000" r="28541" b="12222"/>
          <a:stretch/>
        </p:blipFill>
        <p:spPr bwMode="auto">
          <a:xfrm>
            <a:off x="5955496" y="2746712"/>
            <a:ext cx="3492737" cy="3291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459" y="2746712"/>
            <a:ext cx="3017520" cy="3284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3430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6" presetClass="entr" presetSubtype="16"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circle(in)">
                                      <p:cBhvr>
                                        <p:cTn id="10" dur="2000"/>
                                        <p:tgtEl>
                                          <p:spTgt spid="1026"/>
                                        </p:tgtEl>
                                      </p:cBhvr>
                                    </p:animEffect>
                                  </p:childTnLst>
                                </p:cTn>
                              </p:par>
                              <p:par>
                                <p:cTn id="11" presetID="6" presetClass="entr" presetSubtype="16" fill="hold" nodeType="withEffect">
                                  <p:stCondLst>
                                    <p:cond delay="0"/>
                                  </p:stCondLst>
                                  <p:childTnLst>
                                    <p:set>
                                      <p:cBhvr>
                                        <p:cTn id="12" dur="1" fill="hold">
                                          <p:stCondLst>
                                            <p:cond delay="0"/>
                                          </p:stCondLst>
                                        </p:cTn>
                                        <p:tgtEl>
                                          <p:spTgt spid="1027"/>
                                        </p:tgtEl>
                                        <p:attrNameLst>
                                          <p:attrName>style.visibility</p:attrName>
                                        </p:attrNameLst>
                                      </p:cBhvr>
                                      <p:to>
                                        <p:strVal val="visible"/>
                                      </p:to>
                                    </p:set>
                                    <p:animEffect transition="in" filter="circle(in)">
                                      <p:cBhvr>
                                        <p:cTn id="13" dur="2000"/>
                                        <p:tgtEl>
                                          <p:spTgt spid="1027"/>
                                        </p:tgtEl>
                                      </p:cBhvr>
                                    </p:animEffect>
                                  </p:childTnLst>
                                </p:cTn>
                              </p:par>
                              <p:par>
                                <p:cTn id="14" presetID="6" presetClass="entr" presetSubtype="16" fill="hold" nodeType="withEffect">
                                  <p:stCondLst>
                                    <p:cond delay="0"/>
                                  </p:stCondLst>
                                  <p:childTnLst>
                                    <p:set>
                                      <p:cBhvr>
                                        <p:cTn id="15" dur="1" fill="hold">
                                          <p:stCondLst>
                                            <p:cond delay="0"/>
                                          </p:stCondLst>
                                        </p:cTn>
                                        <p:tgtEl>
                                          <p:spTgt spid="1028"/>
                                        </p:tgtEl>
                                        <p:attrNameLst>
                                          <p:attrName>style.visibility</p:attrName>
                                        </p:attrNameLst>
                                      </p:cBhvr>
                                      <p:to>
                                        <p:strVal val="visible"/>
                                      </p:to>
                                    </p:set>
                                    <p:animEffect transition="in" filter="circle(in)">
                                      <p:cBhvr>
                                        <p:cTn id="16" dur="2000"/>
                                        <p:tgtEl>
                                          <p:spTgt spid="1028"/>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xit" presetSubtype="21" fill="hold" grpId="1" nodeType="clickEffect">
                                  <p:stCondLst>
                                    <p:cond delay="0"/>
                                  </p:stCondLst>
                                  <p:childTnLst>
                                    <p:animEffect transition="out" filter="barn(inVertical)">
                                      <p:cBhvr>
                                        <p:cTn id="20" dur="500"/>
                                        <p:tgtEl>
                                          <p:spTgt spid="6"/>
                                        </p:tgtEl>
                                      </p:cBhvr>
                                    </p:animEffect>
                                    <p:set>
                                      <p:cBhvr>
                                        <p:cTn id="21" dur="1" fill="hold">
                                          <p:stCondLst>
                                            <p:cond delay="499"/>
                                          </p:stCondLst>
                                        </p:cTn>
                                        <p:tgtEl>
                                          <p:spTgt spid="6"/>
                                        </p:tgtEl>
                                        <p:attrNameLst>
                                          <p:attrName>style.visibility</p:attrName>
                                        </p:attrNameLst>
                                      </p:cBhvr>
                                      <p:to>
                                        <p:strVal val="hidden"/>
                                      </p:to>
                                    </p:set>
                                  </p:childTnLst>
                                </p:cTn>
                              </p:par>
                              <p:par>
                                <p:cTn id="22" presetID="16" presetClass="exit" presetSubtype="21" fill="hold" nodeType="withEffect">
                                  <p:stCondLst>
                                    <p:cond delay="0"/>
                                  </p:stCondLst>
                                  <p:childTnLst>
                                    <p:animEffect transition="out" filter="barn(inVertical)">
                                      <p:cBhvr>
                                        <p:cTn id="23" dur="500"/>
                                        <p:tgtEl>
                                          <p:spTgt spid="1026"/>
                                        </p:tgtEl>
                                      </p:cBhvr>
                                    </p:animEffect>
                                    <p:set>
                                      <p:cBhvr>
                                        <p:cTn id="24" dur="1" fill="hold">
                                          <p:stCondLst>
                                            <p:cond delay="499"/>
                                          </p:stCondLst>
                                        </p:cTn>
                                        <p:tgtEl>
                                          <p:spTgt spid="1026"/>
                                        </p:tgtEl>
                                        <p:attrNameLst>
                                          <p:attrName>style.visibility</p:attrName>
                                        </p:attrNameLst>
                                      </p:cBhvr>
                                      <p:to>
                                        <p:strVal val="hidden"/>
                                      </p:to>
                                    </p:set>
                                  </p:childTnLst>
                                </p:cTn>
                              </p:par>
                              <p:par>
                                <p:cTn id="25" presetID="16" presetClass="exit" presetSubtype="21" fill="hold" nodeType="withEffect">
                                  <p:stCondLst>
                                    <p:cond delay="0"/>
                                  </p:stCondLst>
                                  <p:childTnLst>
                                    <p:animEffect transition="out" filter="barn(inVertical)">
                                      <p:cBhvr>
                                        <p:cTn id="26" dur="500"/>
                                        <p:tgtEl>
                                          <p:spTgt spid="1027"/>
                                        </p:tgtEl>
                                      </p:cBhvr>
                                    </p:animEffect>
                                    <p:set>
                                      <p:cBhvr>
                                        <p:cTn id="27" dur="1" fill="hold">
                                          <p:stCondLst>
                                            <p:cond delay="499"/>
                                          </p:stCondLst>
                                        </p:cTn>
                                        <p:tgtEl>
                                          <p:spTgt spid="1027"/>
                                        </p:tgtEl>
                                        <p:attrNameLst>
                                          <p:attrName>style.visibility</p:attrName>
                                        </p:attrNameLst>
                                      </p:cBhvr>
                                      <p:to>
                                        <p:strVal val="hidden"/>
                                      </p:to>
                                    </p:set>
                                  </p:childTnLst>
                                </p:cTn>
                              </p:par>
                              <p:par>
                                <p:cTn id="28" presetID="16" presetClass="exit" presetSubtype="21" fill="hold" nodeType="withEffect">
                                  <p:stCondLst>
                                    <p:cond delay="0"/>
                                  </p:stCondLst>
                                  <p:childTnLst>
                                    <p:animEffect transition="out" filter="barn(inVertical)">
                                      <p:cBhvr>
                                        <p:cTn id="29" dur="500"/>
                                        <p:tgtEl>
                                          <p:spTgt spid="1028"/>
                                        </p:tgtEl>
                                      </p:cBhvr>
                                    </p:animEffect>
                                    <p:set>
                                      <p:cBhvr>
                                        <p:cTn id="30" dur="1" fill="hold">
                                          <p:stCondLst>
                                            <p:cond delay="499"/>
                                          </p:stCondLst>
                                        </p:cTn>
                                        <p:tgtEl>
                                          <p:spTgt spid="1028"/>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circle(in)">
                                      <p:cBhvr>
                                        <p:cTn id="35" dur="2000"/>
                                        <p:tgtEl>
                                          <p:spTgt spid="4"/>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barn(inVertical)">
                                      <p:cBhvr>
                                        <p:cTn id="40" dur="500"/>
                                        <p:tgtEl>
                                          <p:spTgt spid="10"/>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barn(inVertical)">
                                      <p:cBhvr>
                                        <p:cTn id="4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P spid="10" grpId="0"/>
      <p:bldP spid="6" grpId="0"/>
      <p:bldP spid="6"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64015" y="4472874"/>
            <a:ext cx="4708017" cy="2857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861714" y="1310538"/>
            <a:ext cx="7863840" cy="5509200"/>
          </a:xfrm>
          <a:prstGeom prst="rect">
            <a:avLst/>
          </a:prstGeom>
        </p:spPr>
        <p:txBody>
          <a:bodyPr wrap="square">
            <a:spAutoFit/>
          </a:bodyPr>
          <a:lstStyle/>
          <a:p>
            <a:pPr fontAlgn="base"/>
            <a:r>
              <a:rPr lang="vi-VN">
                <a:latin typeface="Times New Roman" pitchFamily="18" charset="0"/>
                <a:cs typeface="Times New Roman" pitchFamily="18" charset="0"/>
              </a:rPr>
              <a:t>Những điều kỳ diệu của </a:t>
            </a:r>
            <a:r>
              <a:rPr lang="vi-VN">
                <a:latin typeface="Times New Roman" pitchFamily="18" charset="0"/>
                <a:cs typeface="Times New Roman" pitchFamily="18" charset="0"/>
                <a:hlinkClick r:id="rId3"/>
              </a:rPr>
              <a:t>kim tự tháp Kê Ốp</a:t>
            </a:r>
            <a:r>
              <a:rPr lang="vi-VN">
                <a:latin typeface="Times New Roman" pitchFamily="18" charset="0"/>
                <a:cs typeface="Times New Roman" pitchFamily="18" charset="0"/>
              </a:rPr>
              <a:t>. Sừng sững trên cao nguyên Giza qua bao đời, Đại kim tự tháp Kê Ốp là công trình nhân tạo vĩ đại nhất mọi thời đại.</a:t>
            </a:r>
          </a:p>
          <a:p>
            <a:pPr fontAlgn="base"/>
            <a:r>
              <a:rPr lang="vi-VN">
                <a:latin typeface="Times New Roman" pitchFamily="18" charset="0"/>
                <a:cs typeface="Times New Roman" pitchFamily="18" charset="0"/>
              </a:rPr>
              <a:t>Là một trong 7 kỳ quan thế giới, Đại kim tự tháp Giza (còn gọi là kim tự tháp Khufu hay Kheops – Kê Ốp) được xây dựng từ khoảng 2,3 triệu khối đá vôi và đá granite có khối lượng từ 2 – 50 tấn.</a:t>
            </a:r>
          </a:p>
          <a:p>
            <a:pPr fontAlgn="base"/>
            <a:r>
              <a:rPr lang="vi-VN">
                <a:latin typeface="Times New Roman" pitchFamily="18" charset="0"/>
                <a:cs typeface="Times New Roman" pitchFamily="18" charset="0"/>
              </a:rPr>
              <a:t>Các khối đá được chạm khắc, tạo hình, mài nhẵn bề mặt rồi xếp chồng lên nhau tới độ cao 146,5m (trải qua năm tháng đến hiện nay còn 138,8m), chúng được làm hoàn hảo tới mức ngay cả một sợi tóc, một lưỡi dao hay một tờ giấy mỏng cũng không thể lọt được vào khe giữa hai khối đá. Tuy vậy, nó vẫn được tính toán để chịu được sự giãn nở nhiệt, và thậm chí cả những trận động đất.</a:t>
            </a:r>
          </a:p>
          <a:p>
            <a:pPr fontAlgn="base"/>
            <a:r>
              <a:rPr lang="vi-VN">
                <a:latin typeface="Times New Roman" pitchFamily="18" charset="0"/>
                <a:cs typeface="Times New Roman" pitchFamily="18" charset="0"/>
              </a:rPr>
              <a:t>Thiết kế của kim tự tháp Kê Ốp khiến cả những kiến trúc sư tài năng nhất hiện nay cũng phải khâm phục. Mặc dù ở trên sa mạc nóng bức, nhưng nhiệt độ bên trong của kim tự tháp luôn được duy trì ở mức 20 độ C, đúng bằng nhiệt độ trung bình trên trái đất.</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64015" y="605789"/>
            <a:ext cx="4708017" cy="290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9168384" y="3608832"/>
            <a:ext cx="5279136" cy="646331"/>
          </a:xfrm>
          <a:prstGeom prst="rect">
            <a:avLst/>
          </a:prstGeom>
          <a:noFill/>
        </p:spPr>
        <p:txBody>
          <a:bodyPr wrap="square" rtlCol="0">
            <a:spAutoFit/>
          </a:bodyPr>
          <a:lstStyle/>
          <a:p>
            <a:pPr algn="l"/>
            <a:r>
              <a:rPr lang="en-US" sz="1800" smtClean="0">
                <a:latin typeface="Times New Roman" pitchFamily="18" charset="0"/>
                <a:cs typeface="Times New Roman" pitchFamily="18" charset="0"/>
              </a:rPr>
              <a:t>Kim tự tháp Kheops ở Ai Cập có dạng hình chóp có đáy là hình vuông, bốn mặt bên là hình tam giác đều.</a:t>
            </a:r>
          </a:p>
        </p:txBody>
      </p:sp>
      <p:sp>
        <p:nvSpPr>
          <p:cNvPr id="4" name="TextBox 3"/>
          <p:cNvSpPr txBox="1"/>
          <p:nvPr/>
        </p:nvSpPr>
        <p:spPr>
          <a:xfrm>
            <a:off x="1372918" y="607856"/>
            <a:ext cx="7339584" cy="400110"/>
          </a:xfrm>
          <a:prstGeom prst="rect">
            <a:avLst/>
          </a:prstGeom>
          <a:noFill/>
        </p:spPr>
        <p:txBody>
          <a:bodyPr wrap="square" rtlCol="0">
            <a:spAutoFit/>
          </a:bodyPr>
          <a:lstStyle/>
          <a:p>
            <a:pPr algn="l"/>
            <a:r>
              <a:rPr lang="en-US" sz="2000" b="1" smtClean="0">
                <a:solidFill>
                  <a:srgbClr val="0070C0"/>
                </a:solidFill>
                <a:latin typeface="Times New Roman" pitchFamily="18" charset="0"/>
                <a:cs typeface="Times New Roman" pitchFamily="18" charset="0"/>
              </a:rPr>
              <a:t>NHỮNG ĐIỀU KÌ DIỆU CỦA KIM TỰ THÁP KHEOPS</a:t>
            </a:r>
          </a:p>
        </p:txBody>
      </p:sp>
    </p:spTree>
    <p:extLst>
      <p:ext uri="{BB962C8B-B14F-4D97-AF65-F5344CB8AC3E}">
        <p14:creationId xmlns:p14="http://schemas.microsoft.com/office/powerpoint/2010/main" val="2973406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1027"/>
                                        </p:tgtEl>
                                        <p:attrNameLst>
                                          <p:attrName>style.visibility</p:attrName>
                                        </p:attrNameLst>
                                      </p:cBhvr>
                                      <p:to>
                                        <p:strVal val="visible"/>
                                      </p:to>
                                    </p:set>
                                    <p:animEffect transition="in" filter="circle(in)">
                                      <p:cBhvr>
                                        <p:cTn id="25" dur="2000"/>
                                        <p:tgtEl>
                                          <p:spTgt spid="1027"/>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circle(in)">
                                      <p:cBhvr>
                                        <p:cTn id="28" dur="2000"/>
                                        <p:tgtEl>
                                          <p:spTgt spid="3"/>
                                        </p:tgtEl>
                                      </p:cBhvr>
                                    </p:animEffect>
                                  </p:childTnLst>
                                </p:cTn>
                              </p:par>
                              <p:par>
                                <p:cTn id="29" presetID="6" presetClass="entr" presetSubtype="16" fill="hold" nodeType="withEffect">
                                  <p:stCondLst>
                                    <p:cond delay="0"/>
                                  </p:stCondLst>
                                  <p:childTnLst>
                                    <p:set>
                                      <p:cBhvr>
                                        <p:cTn id="30" dur="1" fill="hold">
                                          <p:stCondLst>
                                            <p:cond delay="0"/>
                                          </p:stCondLst>
                                        </p:cTn>
                                        <p:tgtEl>
                                          <p:spTgt spid="1026"/>
                                        </p:tgtEl>
                                        <p:attrNameLst>
                                          <p:attrName>style.visibility</p:attrName>
                                        </p:attrNameLst>
                                      </p:cBhvr>
                                      <p:to>
                                        <p:strVal val="visible"/>
                                      </p:to>
                                    </p:set>
                                    <p:animEffect transition="in" filter="circle(in)">
                                      <p:cBhvr>
                                        <p:cTn id="31" dur="2000"/>
                                        <p:tgtEl>
                                          <p:spTgt spid="1026"/>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barn(inVertical)">
                                      <p:cBhvr>
                                        <p:cTn id="3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810000" y="990600"/>
            <a:ext cx="7543800" cy="1206500"/>
          </a:xfrm>
          <a:prstGeom prst="round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smtClean="0">
                <a:latin typeface="Times New Roman" pitchFamily="18" charset="0"/>
                <a:cs typeface="Times New Roman" pitchFamily="18" charset="0"/>
              </a:rPr>
              <a:t>HƯỚNG DẪN VỀ NHÀ</a:t>
            </a:r>
            <a:endParaRPr lang="en-US" sz="4800" b="1">
              <a:latin typeface="Times New Roman" pitchFamily="18" charset="0"/>
              <a:cs typeface="Times New Roman" pitchFamily="18" charset="0"/>
            </a:endParaRPr>
          </a:p>
        </p:txBody>
      </p:sp>
      <p:sp>
        <p:nvSpPr>
          <p:cNvPr id="3" name="TextBox 2"/>
          <p:cNvSpPr txBox="1"/>
          <p:nvPr/>
        </p:nvSpPr>
        <p:spPr>
          <a:xfrm>
            <a:off x="1638300" y="2888329"/>
            <a:ext cx="11988800" cy="2086725"/>
          </a:xfrm>
          <a:prstGeom prst="rect">
            <a:avLst/>
          </a:prstGeom>
          <a:noFill/>
        </p:spPr>
        <p:txBody>
          <a:bodyPr wrap="square" rtlCol="0">
            <a:spAutoFit/>
          </a:bodyPr>
          <a:lstStyle/>
          <a:p>
            <a:pPr algn="l">
              <a:lnSpc>
                <a:spcPct val="120000"/>
              </a:lnSpc>
            </a:pPr>
            <a:r>
              <a:rPr lang="en-US" sz="3600" smtClean="0">
                <a:solidFill>
                  <a:srgbClr val="00B0F0"/>
                </a:solidFill>
                <a:latin typeface="Times New Roman" pitchFamily="18" charset="0"/>
                <a:cs typeface="Times New Roman" pitchFamily="18" charset="0"/>
              </a:rPr>
              <a:t>- Luyện vẽ tam giác đều, hình vuông.</a:t>
            </a:r>
          </a:p>
          <a:p>
            <a:pPr algn="l">
              <a:lnSpc>
                <a:spcPct val="120000"/>
              </a:lnSpc>
            </a:pPr>
            <a:r>
              <a:rPr lang="en-US" sz="3600" smtClean="0">
                <a:solidFill>
                  <a:srgbClr val="00B0F0"/>
                </a:solidFill>
                <a:latin typeface="Times New Roman" pitchFamily="18" charset="0"/>
                <a:cs typeface="Times New Roman" pitchFamily="18" charset="0"/>
              </a:rPr>
              <a:t>- Hoàn thành bài tập 4.5 vào giấy A4 và nộp vào buổi học sau.</a:t>
            </a:r>
          </a:p>
          <a:p>
            <a:pPr algn="l">
              <a:lnSpc>
                <a:spcPct val="120000"/>
              </a:lnSpc>
            </a:pPr>
            <a:r>
              <a:rPr lang="en-US" sz="3600" smtClean="0">
                <a:solidFill>
                  <a:srgbClr val="00B0F0"/>
                </a:solidFill>
                <a:latin typeface="Times New Roman" pitchFamily="18" charset="0"/>
                <a:cs typeface="Times New Roman" pitchFamily="18" charset="0"/>
              </a:rPr>
              <a:t>- Cắt 6 tam giác đều bằng nhau để chuẩn bị cho bài học sau.</a:t>
            </a:r>
          </a:p>
        </p:txBody>
      </p:sp>
    </p:spTree>
    <p:extLst>
      <p:ext uri="{BB962C8B-B14F-4D97-AF65-F5344CB8AC3E}">
        <p14:creationId xmlns:p14="http://schemas.microsoft.com/office/powerpoint/2010/main" val="1469288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6797" y="1358900"/>
            <a:ext cx="7199975" cy="367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079500" y="1054100"/>
            <a:ext cx="4699000" cy="5950090"/>
          </a:xfrm>
          <a:prstGeom prst="rect">
            <a:avLst/>
          </a:prstGeom>
          <a:noFill/>
        </p:spPr>
        <p:txBody>
          <a:bodyPr wrap="square" rtlCol="0">
            <a:spAutoFit/>
          </a:bodyPr>
          <a:lstStyle/>
          <a:p>
            <a:pPr algn="l">
              <a:lnSpc>
                <a:spcPct val="120000"/>
              </a:lnSpc>
            </a:pPr>
            <a:r>
              <a:rPr lang="en-US" sz="3200" b="1" dirty="0" smtClean="0">
                <a:solidFill>
                  <a:srgbClr val="FF0000"/>
                </a:solidFill>
                <a:latin typeface="Times New Roman" pitchFamily="18" charset="0"/>
                <a:cs typeface="Times New Roman" pitchFamily="18" charset="0"/>
              </a:rPr>
              <a:t>(</a:t>
            </a:r>
            <a:r>
              <a:rPr lang="en-US" sz="3200" b="1" dirty="0" err="1" smtClean="0">
                <a:solidFill>
                  <a:srgbClr val="FF0000"/>
                </a:solidFill>
                <a:latin typeface="Times New Roman" pitchFamily="18" charset="0"/>
                <a:cs typeface="Times New Roman" pitchFamily="18" charset="0"/>
              </a:rPr>
              <a:t>Tiết</a:t>
            </a:r>
            <a:r>
              <a:rPr lang="en-US" sz="3200" b="1" dirty="0" smtClean="0">
                <a:solidFill>
                  <a:srgbClr val="FF0000"/>
                </a:solidFill>
                <a:latin typeface="Times New Roman" pitchFamily="18" charset="0"/>
                <a:cs typeface="Times New Roman" pitchFamily="18" charset="0"/>
              </a:rPr>
              <a:t> 3)</a:t>
            </a:r>
            <a:r>
              <a:rPr lang="en-US" sz="3200" dirty="0" err="1" smtClean="0">
                <a:solidFill>
                  <a:srgbClr val="0070C0"/>
                </a:solidFill>
                <a:latin typeface="Times New Roman" pitchFamily="18" charset="0"/>
                <a:cs typeface="Times New Roman" pitchFamily="18" charset="0"/>
              </a:rPr>
              <a:t>Nhìn</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bề</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mặt</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tổ</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ong</a:t>
            </a:r>
            <a:r>
              <a:rPr lang="en-US" sz="3200" dirty="0" smtClean="0">
                <a:solidFill>
                  <a:srgbClr val="0070C0"/>
                </a:solidFill>
                <a:latin typeface="Times New Roman" pitchFamily="18" charset="0"/>
                <a:cs typeface="Times New Roman" pitchFamily="18" charset="0"/>
              </a:rPr>
              <a:t> ta </a:t>
            </a:r>
            <a:r>
              <a:rPr lang="en-US" sz="3200" dirty="0" err="1" smtClean="0">
                <a:solidFill>
                  <a:srgbClr val="0070C0"/>
                </a:solidFill>
                <a:latin typeface="Times New Roman" pitchFamily="18" charset="0"/>
                <a:cs typeface="Times New Roman" pitchFamily="18" charset="0"/>
              </a:rPr>
              <a:t>thấy</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các</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hình</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lục</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giác</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đều</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xếp</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liền</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kề</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nhau</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Cấu</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trúc</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này</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tiết</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kiệm</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nguyên</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liệu</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và</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tận</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dụng</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được</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không</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gian</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Ngày</a:t>
            </a:r>
            <a:r>
              <a:rPr lang="en-US" sz="3200" dirty="0" smtClean="0">
                <a:solidFill>
                  <a:srgbClr val="0070C0"/>
                </a:solidFill>
                <a:latin typeface="Times New Roman" pitchFamily="18" charset="0"/>
                <a:cs typeface="Times New Roman" pitchFamily="18" charset="0"/>
              </a:rPr>
              <a:t> nay con </a:t>
            </a:r>
            <a:r>
              <a:rPr lang="en-US" sz="3200" dirty="0" err="1" smtClean="0">
                <a:solidFill>
                  <a:srgbClr val="0070C0"/>
                </a:solidFill>
                <a:latin typeface="Times New Roman" pitchFamily="18" charset="0"/>
                <a:cs typeface="Times New Roman" pitchFamily="18" charset="0"/>
              </a:rPr>
              <a:t>người</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đang</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ứng</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dụng</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rộng</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rãi</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cấu</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trúc</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này</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trong</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các</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lĩnh</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vực</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như</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kiến</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trúc</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hàng</a:t>
            </a:r>
            <a:r>
              <a:rPr lang="en-US" sz="3200" dirty="0" smtClean="0">
                <a:solidFill>
                  <a:srgbClr val="0070C0"/>
                </a:solidFill>
                <a:latin typeface="Times New Roman" pitchFamily="18" charset="0"/>
                <a:cs typeface="Times New Roman" pitchFamily="18" charset="0"/>
              </a:rPr>
              <a:t> </a:t>
            </a:r>
            <a:r>
              <a:rPr lang="en-US" sz="3200" dirty="0" err="1" smtClean="0">
                <a:solidFill>
                  <a:srgbClr val="0070C0"/>
                </a:solidFill>
                <a:latin typeface="Times New Roman" pitchFamily="18" charset="0"/>
                <a:cs typeface="Times New Roman" pitchFamily="18" charset="0"/>
              </a:rPr>
              <a:t>không</a:t>
            </a:r>
            <a:r>
              <a:rPr lang="en-US" sz="3200" dirty="0" smtClean="0">
                <a:solidFill>
                  <a:srgbClr val="0070C0"/>
                </a:solidFill>
                <a:latin typeface="Times New Roman" pitchFamily="18" charset="0"/>
                <a:cs typeface="Times New Roman" pitchFamily="18" charset="0"/>
              </a:rPr>
              <a:t>.</a:t>
            </a:r>
          </a:p>
        </p:txBody>
      </p:sp>
      <p:sp>
        <p:nvSpPr>
          <p:cNvPr id="4" name="TextBox 3"/>
          <p:cNvSpPr txBox="1"/>
          <p:nvPr/>
        </p:nvSpPr>
        <p:spPr>
          <a:xfrm>
            <a:off x="6252497" y="5613400"/>
            <a:ext cx="7742903" cy="646331"/>
          </a:xfrm>
          <a:prstGeom prst="rect">
            <a:avLst/>
          </a:prstGeom>
          <a:noFill/>
        </p:spPr>
        <p:txBody>
          <a:bodyPr wrap="square" rtlCol="0">
            <a:spAutoFit/>
          </a:bodyPr>
          <a:lstStyle/>
          <a:p>
            <a:pPr algn="l"/>
            <a:r>
              <a:rPr lang="en-US" sz="3600" smtClean="0">
                <a:solidFill>
                  <a:schemeClr val="accent6">
                    <a:lumMod val="75000"/>
                  </a:schemeClr>
                </a:solidFill>
                <a:latin typeface="Times New Roman" pitchFamily="18" charset="0"/>
                <a:cs typeface="Times New Roman" pitchFamily="18" charset="0"/>
              </a:rPr>
              <a:t>Hình lục giác đều có những đặc điểm gì?</a:t>
            </a:r>
          </a:p>
        </p:txBody>
      </p:sp>
    </p:spTree>
    <p:extLst>
      <p:ext uri="{BB962C8B-B14F-4D97-AF65-F5344CB8AC3E}">
        <p14:creationId xmlns:p14="http://schemas.microsoft.com/office/powerpoint/2010/main" val="3358639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par>
                                <p:cTn id="8" presetID="6" presetClass="entr" presetSubtype="16"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ircle(in)">
                                      <p:cBhvr>
                                        <p:cTn id="10" dur="2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1778477" y="3402975"/>
            <a:ext cx="11228832" cy="1839961"/>
            <a:chOff x="2206752" y="2743200"/>
            <a:chExt cx="11228832" cy="1839961"/>
          </a:xfrm>
        </p:grpSpPr>
        <p:sp>
          <p:nvSpPr>
            <p:cNvPr id="2" name="Rounded Rectangle 1"/>
            <p:cNvSpPr/>
            <p:nvPr/>
          </p:nvSpPr>
          <p:spPr>
            <a:xfrm>
              <a:off x="2206752" y="2743200"/>
              <a:ext cx="11228832" cy="182838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2206752" y="2754775"/>
              <a:ext cx="11228832" cy="1828386"/>
            </a:xfrm>
            <a:prstGeom prst="rect">
              <a:avLst/>
            </a:prstGeom>
            <a:noFill/>
          </p:spPr>
          <p:txBody>
            <a:bodyPr wrap="square" rtlCol="0">
              <a:spAutoFit/>
            </a:bodyPr>
            <a:lstStyle/>
            <a:p>
              <a:pPr algn="ctr">
                <a:lnSpc>
                  <a:spcPct val="150000"/>
                </a:lnSpc>
              </a:pPr>
              <a:r>
                <a:rPr lang="en-US" sz="4000" b="1" smtClean="0">
                  <a:solidFill>
                    <a:schemeClr val="accent2">
                      <a:lumMod val="50000"/>
                    </a:schemeClr>
                  </a:solidFill>
                  <a:latin typeface="Times New Roman" pitchFamily="18" charset="0"/>
                  <a:cs typeface="Times New Roman" pitchFamily="18" charset="0"/>
                </a:rPr>
                <a:t>BÀI 18: HÌNH TAM GIÁC ĐỀU. HÌNH VUÔNG. HÌNH LỤC GIÁC ĐỀU</a:t>
              </a:r>
            </a:p>
          </p:txBody>
        </p:sp>
      </p:grpSp>
      <p:grpSp>
        <p:nvGrpSpPr>
          <p:cNvPr id="8" name="Group 7"/>
          <p:cNvGrpSpPr/>
          <p:nvPr/>
        </p:nvGrpSpPr>
        <p:grpSpPr>
          <a:xfrm>
            <a:off x="4062710" y="5683186"/>
            <a:ext cx="6690168" cy="798653"/>
            <a:chOff x="4166885" y="5092861"/>
            <a:chExt cx="6690168" cy="798653"/>
          </a:xfrm>
        </p:grpSpPr>
        <p:sp>
          <p:nvSpPr>
            <p:cNvPr id="7" name="Horizontal Scroll 6"/>
            <p:cNvSpPr/>
            <p:nvPr/>
          </p:nvSpPr>
          <p:spPr>
            <a:xfrm>
              <a:off x="4166885" y="5092861"/>
              <a:ext cx="6690168" cy="798653"/>
            </a:xfrm>
            <a:prstGeom prst="horizontalScroll">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337884" y="5204750"/>
              <a:ext cx="6364224" cy="584775"/>
            </a:xfrm>
            <a:prstGeom prst="rect">
              <a:avLst/>
            </a:prstGeom>
            <a:noFill/>
          </p:spPr>
          <p:txBody>
            <a:bodyPr wrap="square" rtlCol="0">
              <a:spAutoFit/>
            </a:bodyPr>
            <a:lstStyle/>
            <a:p>
              <a:pPr algn="l"/>
              <a:r>
                <a:rPr lang="en-US" sz="3200" b="1" smtClean="0">
                  <a:solidFill>
                    <a:schemeClr val="accent6">
                      <a:lumMod val="75000"/>
                    </a:schemeClr>
                  </a:solidFill>
                  <a:latin typeface="Times New Roman" pitchFamily="18" charset="0"/>
                  <a:cs typeface="Times New Roman" pitchFamily="18" charset="0"/>
                </a:rPr>
                <a:t>TIẾT 45 – HÌNH LỤC GIÁC ĐỀU</a:t>
              </a:r>
            </a:p>
          </p:txBody>
        </p:sp>
      </p:grpSp>
      <p:grpSp>
        <p:nvGrpSpPr>
          <p:cNvPr id="10" name="Group 9"/>
          <p:cNvGrpSpPr/>
          <p:nvPr/>
        </p:nvGrpSpPr>
        <p:grpSpPr>
          <a:xfrm>
            <a:off x="2626721" y="867641"/>
            <a:ext cx="9302290" cy="1938992"/>
            <a:chOff x="2626721" y="612991"/>
            <a:chExt cx="9302290" cy="1938992"/>
          </a:xfrm>
        </p:grpSpPr>
        <p:sp>
          <p:nvSpPr>
            <p:cNvPr id="6" name="Rectangle 5"/>
            <p:cNvSpPr/>
            <p:nvPr/>
          </p:nvSpPr>
          <p:spPr>
            <a:xfrm>
              <a:off x="2626721" y="612991"/>
              <a:ext cx="9302290" cy="1938992"/>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626721" y="612991"/>
              <a:ext cx="9302290" cy="1938992"/>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lnSpc>
                  <a:spcPct val="150000"/>
                </a:lnSpc>
              </a:pPr>
              <a:r>
                <a:rPr lang="en-US" sz="4000" b="1" cap="none" spc="50" smtClean="0">
                  <a:ln w="11430"/>
                  <a:solidFill>
                    <a:srgbClr val="0097CC"/>
                  </a:solidFill>
                  <a:effectLst>
                    <a:outerShdw blurRad="76200" dist="50800" dir="5400000" algn="tl" rotWithShape="0">
                      <a:srgbClr val="000000">
                        <a:alpha val="65000"/>
                      </a:srgbClr>
                    </a:outerShdw>
                  </a:effectLst>
                  <a:latin typeface="Times New Roman" pitchFamily="18" charset="0"/>
                  <a:cs typeface="Times New Roman" pitchFamily="18" charset="0"/>
                </a:rPr>
                <a:t>CHƯƠNG IV: MỘT SỐ HÌNH PHẲNG </a:t>
              </a:r>
            </a:p>
            <a:p>
              <a:pPr algn="ctr">
                <a:lnSpc>
                  <a:spcPct val="150000"/>
                </a:lnSpc>
              </a:pPr>
              <a:r>
                <a:rPr lang="en-US" sz="4000" b="1" cap="none" spc="50" smtClean="0">
                  <a:ln w="11430"/>
                  <a:solidFill>
                    <a:srgbClr val="0097CC"/>
                  </a:solidFill>
                  <a:effectLst>
                    <a:outerShdw blurRad="76200" dist="50800" dir="5400000" algn="tl" rotWithShape="0">
                      <a:srgbClr val="000000">
                        <a:alpha val="65000"/>
                      </a:srgbClr>
                    </a:outerShdw>
                  </a:effectLst>
                  <a:latin typeface="Times New Roman" pitchFamily="18" charset="0"/>
                  <a:cs typeface="Times New Roman" pitchFamily="18" charset="0"/>
                </a:rPr>
                <a:t>TRONG THỰC TIỄN</a:t>
              </a:r>
              <a:endParaRPr lang="en-US" sz="4000" b="1" cap="none" spc="50">
                <a:ln w="11430"/>
                <a:solidFill>
                  <a:srgbClr val="0097CC"/>
                </a:soli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grpSp>
    </p:spTree>
    <p:extLst>
      <p:ext uri="{BB962C8B-B14F-4D97-AF65-F5344CB8AC3E}">
        <p14:creationId xmlns:p14="http://schemas.microsoft.com/office/powerpoint/2010/main" val="4091073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3799" y="1228669"/>
            <a:ext cx="9494360" cy="553998"/>
          </a:xfrm>
          <a:prstGeom prst="rect">
            <a:avLst/>
          </a:prstGeom>
          <a:noFill/>
        </p:spPr>
        <p:txBody>
          <a:bodyPr wrap="square" lIns="109728" tIns="54864" rIns="109728" bIns="54864" rtlCol="0">
            <a:spAutoFit/>
          </a:bodyPr>
          <a:lstStyle/>
          <a:p>
            <a:pPr algn="l"/>
            <a:r>
              <a:rPr lang="en-US" sz="2900" b="1" smtClean="0">
                <a:latin typeface="Times New Roman" pitchFamily="18" charset="0"/>
                <a:cs typeface="Times New Roman" pitchFamily="18" charset="0"/>
              </a:rPr>
              <a:t>a) Một </a:t>
            </a:r>
            <a:r>
              <a:rPr lang="en-US" sz="2900" b="1">
                <a:latin typeface="Times New Roman" pitchFamily="18" charset="0"/>
                <a:cs typeface="Times New Roman" pitchFamily="18" charset="0"/>
              </a:rPr>
              <a:t>số yếu tố cơ bản của hình </a:t>
            </a:r>
            <a:r>
              <a:rPr lang="en-US" sz="2900" b="1" smtClean="0">
                <a:latin typeface="Times New Roman" pitchFamily="18" charset="0"/>
                <a:cs typeface="Times New Roman" pitchFamily="18" charset="0"/>
              </a:rPr>
              <a:t>lục </a:t>
            </a:r>
            <a:r>
              <a:rPr lang="en-US" sz="2900" b="1">
                <a:latin typeface="Times New Roman" pitchFamily="18" charset="0"/>
                <a:cs typeface="Times New Roman" pitchFamily="18" charset="0"/>
              </a:rPr>
              <a:t>giác đều</a:t>
            </a:r>
          </a:p>
        </p:txBody>
      </p:sp>
      <p:sp>
        <p:nvSpPr>
          <p:cNvPr id="5" name="Rounded Rectangle 4"/>
          <p:cNvSpPr/>
          <p:nvPr/>
        </p:nvSpPr>
        <p:spPr>
          <a:xfrm>
            <a:off x="593799" y="2093017"/>
            <a:ext cx="1062629" cy="450462"/>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spcCol="0" rtlCol="0" anchor="ctr"/>
          <a:lstStyle/>
          <a:p>
            <a:pPr algn="ctr"/>
            <a:r>
              <a:rPr lang="en-US" sz="2900" b="1" smtClean="0">
                <a:latin typeface="Times New Roman" pitchFamily="18" charset="0"/>
                <a:cs typeface="Times New Roman" pitchFamily="18" charset="0"/>
              </a:rPr>
              <a:t>HĐ5</a:t>
            </a:r>
            <a:endParaRPr lang="en-US" sz="2900" b="1">
              <a:latin typeface="Times New Roman" pitchFamily="18" charset="0"/>
              <a:cs typeface="Times New Roman" pitchFamily="18" charset="0"/>
            </a:endParaRPr>
          </a:p>
        </p:txBody>
      </p:sp>
      <p:sp>
        <p:nvSpPr>
          <p:cNvPr id="9" name="TextBox 8"/>
          <p:cNvSpPr txBox="1"/>
          <p:nvPr/>
        </p:nvSpPr>
        <p:spPr>
          <a:xfrm>
            <a:off x="1078060" y="2702399"/>
            <a:ext cx="10325983" cy="1003352"/>
          </a:xfrm>
          <a:prstGeom prst="rect">
            <a:avLst/>
          </a:prstGeom>
          <a:noFill/>
        </p:spPr>
        <p:txBody>
          <a:bodyPr wrap="square" lIns="109728" tIns="54864" rIns="109728" bIns="54864" rtlCol="0">
            <a:spAutoFit/>
          </a:bodyPr>
          <a:lstStyle/>
          <a:p>
            <a:pPr algn="l"/>
            <a:r>
              <a:rPr lang="en-US" sz="2900">
                <a:latin typeface="Times New Roman" pitchFamily="18" charset="0"/>
                <a:cs typeface="Times New Roman" pitchFamily="18" charset="0"/>
              </a:rPr>
              <a:t>    </a:t>
            </a:r>
            <a:r>
              <a:rPr lang="en-US" sz="2900" smtClean="0">
                <a:latin typeface="Times New Roman" pitchFamily="18" charset="0"/>
                <a:cs typeface="Times New Roman" pitchFamily="18" charset="0"/>
              </a:rPr>
              <a:t>Cắt sáu hình </a:t>
            </a:r>
            <a:r>
              <a:rPr lang="en-US" sz="2900">
                <a:latin typeface="Times New Roman" pitchFamily="18" charset="0"/>
                <a:cs typeface="Times New Roman" pitchFamily="18" charset="0"/>
              </a:rPr>
              <a:t>tam giác đều </a:t>
            </a:r>
            <a:r>
              <a:rPr lang="en-US" sz="2900" smtClean="0">
                <a:latin typeface="Times New Roman" pitchFamily="18" charset="0"/>
                <a:cs typeface="Times New Roman" pitchFamily="18" charset="0"/>
              </a:rPr>
              <a:t>giống nhau và ghép lại như Hình 4.4a để được hình lục giác đều như Hình 4.4b.</a:t>
            </a:r>
            <a:endParaRPr lang="en-US" sz="2900">
              <a:latin typeface="Times New Roman" pitchFamily="18" charset="0"/>
              <a:cs typeface="Times New Roman" pitchFamily="18" charset="0"/>
            </a:endParaRPr>
          </a:p>
        </p:txBody>
      </p:sp>
      <p:sp>
        <p:nvSpPr>
          <p:cNvPr id="12" name="Oval 11"/>
          <p:cNvSpPr/>
          <p:nvPr/>
        </p:nvSpPr>
        <p:spPr>
          <a:xfrm>
            <a:off x="1080001" y="2829005"/>
            <a:ext cx="336883" cy="33496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spcCol="0" rtlCol="0" anchor="ctr"/>
          <a:lstStyle/>
          <a:p>
            <a:pPr algn="ctr"/>
            <a:r>
              <a:rPr lang="en-US" smtClean="0"/>
              <a:t>1</a:t>
            </a:r>
            <a:endParaRPr lang="en-US"/>
          </a:p>
        </p:txBody>
      </p:sp>
      <p:sp>
        <p:nvSpPr>
          <p:cNvPr id="28" name="TextBox 27"/>
          <p:cNvSpPr txBox="1"/>
          <p:nvPr/>
        </p:nvSpPr>
        <p:spPr>
          <a:xfrm>
            <a:off x="3436286" y="7125627"/>
            <a:ext cx="2379366" cy="553998"/>
          </a:xfrm>
          <a:prstGeom prst="rect">
            <a:avLst/>
          </a:prstGeom>
          <a:noFill/>
        </p:spPr>
        <p:txBody>
          <a:bodyPr wrap="square" lIns="109728" tIns="54864" rIns="109728" bIns="54864" rtlCol="0">
            <a:spAutoFit/>
          </a:bodyPr>
          <a:lstStyle/>
          <a:p>
            <a:pPr algn="l"/>
            <a:r>
              <a:rPr lang="en-US" sz="2900">
                <a:latin typeface="Times New Roman" pitchFamily="18" charset="0"/>
                <a:cs typeface="Times New Roman" pitchFamily="18" charset="0"/>
              </a:rPr>
              <a:t>Hình </a:t>
            </a:r>
            <a:r>
              <a:rPr lang="en-US" sz="2900" smtClean="0">
                <a:latin typeface="Times New Roman" pitchFamily="18" charset="0"/>
                <a:cs typeface="Times New Roman" pitchFamily="18" charset="0"/>
              </a:rPr>
              <a:t>4.4a</a:t>
            </a:r>
            <a:endParaRPr lang="en-US" sz="290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325193">
            <a:off x="7931122" y="3889499"/>
            <a:ext cx="3108960" cy="2835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Isosceles Triangle 20"/>
          <p:cNvSpPr/>
          <p:nvPr/>
        </p:nvSpPr>
        <p:spPr>
          <a:xfrm>
            <a:off x="4191066" y="4080778"/>
            <a:ext cx="1428138" cy="1225436"/>
          </a:xfrm>
          <a:prstGeom prst="triangle">
            <a:avLst>
              <a:gd name="adj" fmla="val 4995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Isosceles Triangle 29"/>
          <p:cNvSpPr/>
          <p:nvPr/>
        </p:nvSpPr>
        <p:spPr>
          <a:xfrm>
            <a:off x="3439327" y="5348175"/>
            <a:ext cx="1428138" cy="1225436"/>
          </a:xfrm>
          <a:prstGeom prst="triangle">
            <a:avLst>
              <a:gd name="adj" fmla="val 4995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p:nvSpPr>
        <p:spPr>
          <a:xfrm>
            <a:off x="2725258" y="4073958"/>
            <a:ext cx="1428138" cy="1225436"/>
          </a:xfrm>
          <a:prstGeom prst="triangle">
            <a:avLst>
              <a:gd name="adj" fmla="val 4995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Isosceles Triangle 31"/>
          <p:cNvSpPr/>
          <p:nvPr/>
        </p:nvSpPr>
        <p:spPr>
          <a:xfrm rot="10800000">
            <a:off x="4191065" y="5348175"/>
            <a:ext cx="1428138" cy="1225436"/>
          </a:xfrm>
          <a:prstGeom prst="triangle">
            <a:avLst>
              <a:gd name="adj" fmla="val 4995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Isosceles Triangle 32"/>
          <p:cNvSpPr/>
          <p:nvPr/>
        </p:nvSpPr>
        <p:spPr>
          <a:xfrm rot="10800000">
            <a:off x="2697083" y="5327627"/>
            <a:ext cx="1428138" cy="1225436"/>
          </a:xfrm>
          <a:prstGeom prst="triangle">
            <a:avLst>
              <a:gd name="adj" fmla="val 4995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Isosceles Triangle 33"/>
          <p:cNvSpPr/>
          <p:nvPr/>
        </p:nvSpPr>
        <p:spPr>
          <a:xfrm rot="10800000">
            <a:off x="3452248" y="4063684"/>
            <a:ext cx="1428138" cy="1225436"/>
          </a:xfrm>
          <a:prstGeom prst="triangle">
            <a:avLst>
              <a:gd name="adj" fmla="val 4995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p:cNvCxnSpPr/>
          <p:nvPr/>
        </p:nvCxnSpPr>
        <p:spPr>
          <a:xfrm flipV="1">
            <a:off x="8024117" y="4063684"/>
            <a:ext cx="739739" cy="123571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8763856" y="4063684"/>
            <a:ext cx="1458188"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10222044" y="4063684"/>
            <a:ext cx="740482" cy="1263943"/>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H="1">
            <a:off x="10222044" y="5348175"/>
            <a:ext cx="740482" cy="122543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8763856" y="6573612"/>
            <a:ext cx="1458188"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8024117" y="5307079"/>
            <a:ext cx="739739" cy="1266532"/>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8373437" y="3685203"/>
            <a:ext cx="462337" cy="461665"/>
          </a:xfrm>
          <a:prstGeom prst="rect">
            <a:avLst/>
          </a:prstGeom>
          <a:noFill/>
        </p:spPr>
        <p:txBody>
          <a:bodyPr wrap="square" rtlCol="0">
            <a:spAutoFit/>
          </a:bodyPr>
          <a:lstStyle/>
          <a:p>
            <a:pPr algn="l"/>
            <a:r>
              <a:rPr lang="en-US" sz="2400" b="1" smtClean="0">
                <a:solidFill>
                  <a:srgbClr val="00B0F0"/>
                </a:solidFill>
                <a:latin typeface="Times New Roman" pitchFamily="18" charset="0"/>
                <a:cs typeface="Times New Roman" pitchFamily="18" charset="0"/>
              </a:rPr>
              <a:t>A</a:t>
            </a:r>
          </a:p>
        </p:txBody>
      </p:sp>
      <p:sp>
        <p:nvSpPr>
          <p:cNvPr id="48" name="TextBox 47"/>
          <p:cNvSpPr txBox="1"/>
          <p:nvPr/>
        </p:nvSpPr>
        <p:spPr>
          <a:xfrm>
            <a:off x="10186081" y="3685203"/>
            <a:ext cx="462337" cy="461665"/>
          </a:xfrm>
          <a:prstGeom prst="rect">
            <a:avLst/>
          </a:prstGeom>
          <a:noFill/>
        </p:spPr>
        <p:txBody>
          <a:bodyPr wrap="square" rtlCol="0">
            <a:spAutoFit/>
          </a:bodyPr>
          <a:lstStyle/>
          <a:p>
            <a:pPr algn="l"/>
            <a:r>
              <a:rPr lang="en-US" sz="2400" b="1">
                <a:solidFill>
                  <a:srgbClr val="00B0F0"/>
                </a:solidFill>
                <a:latin typeface="Times New Roman" pitchFamily="18" charset="0"/>
                <a:cs typeface="Times New Roman" pitchFamily="18" charset="0"/>
              </a:rPr>
              <a:t>B</a:t>
            </a:r>
            <a:endParaRPr lang="en-US" sz="2400" b="1" smtClean="0">
              <a:solidFill>
                <a:srgbClr val="00B0F0"/>
              </a:solidFill>
              <a:latin typeface="Times New Roman" pitchFamily="18" charset="0"/>
              <a:cs typeface="Times New Roman" pitchFamily="18" charset="0"/>
            </a:endParaRPr>
          </a:p>
        </p:txBody>
      </p:sp>
      <p:sp>
        <p:nvSpPr>
          <p:cNvPr id="49" name="TextBox 48"/>
          <p:cNvSpPr txBox="1"/>
          <p:nvPr/>
        </p:nvSpPr>
        <p:spPr>
          <a:xfrm>
            <a:off x="10941978" y="5072215"/>
            <a:ext cx="462337" cy="461665"/>
          </a:xfrm>
          <a:prstGeom prst="rect">
            <a:avLst/>
          </a:prstGeom>
          <a:noFill/>
        </p:spPr>
        <p:txBody>
          <a:bodyPr wrap="square" rtlCol="0">
            <a:spAutoFit/>
          </a:bodyPr>
          <a:lstStyle/>
          <a:p>
            <a:pPr algn="l"/>
            <a:r>
              <a:rPr lang="en-US" sz="2400" b="1">
                <a:solidFill>
                  <a:srgbClr val="00B0F0"/>
                </a:solidFill>
                <a:latin typeface="Times New Roman" pitchFamily="18" charset="0"/>
                <a:cs typeface="Times New Roman" pitchFamily="18" charset="0"/>
              </a:rPr>
              <a:t>C</a:t>
            </a:r>
            <a:endParaRPr lang="en-US" sz="2400" b="1" smtClean="0">
              <a:solidFill>
                <a:srgbClr val="00B0F0"/>
              </a:solidFill>
              <a:latin typeface="Times New Roman" pitchFamily="18" charset="0"/>
              <a:cs typeface="Times New Roman" pitchFamily="18" charset="0"/>
            </a:endParaRPr>
          </a:p>
        </p:txBody>
      </p:sp>
      <p:sp>
        <p:nvSpPr>
          <p:cNvPr id="50" name="TextBox 49"/>
          <p:cNvSpPr txBox="1"/>
          <p:nvPr/>
        </p:nvSpPr>
        <p:spPr>
          <a:xfrm>
            <a:off x="10053724" y="6547472"/>
            <a:ext cx="462337" cy="461665"/>
          </a:xfrm>
          <a:prstGeom prst="rect">
            <a:avLst/>
          </a:prstGeom>
          <a:noFill/>
        </p:spPr>
        <p:txBody>
          <a:bodyPr wrap="square" rtlCol="0">
            <a:spAutoFit/>
          </a:bodyPr>
          <a:lstStyle/>
          <a:p>
            <a:pPr algn="l"/>
            <a:r>
              <a:rPr lang="en-US" sz="2400" b="1">
                <a:solidFill>
                  <a:srgbClr val="00B0F0"/>
                </a:solidFill>
                <a:latin typeface="Times New Roman" pitchFamily="18" charset="0"/>
                <a:cs typeface="Times New Roman" pitchFamily="18" charset="0"/>
              </a:rPr>
              <a:t>D</a:t>
            </a:r>
            <a:endParaRPr lang="en-US" sz="2400" b="1" smtClean="0">
              <a:solidFill>
                <a:srgbClr val="00B0F0"/>
              </a:solidFill>
              <a:latin typeface="Times New Roman" pitchFamily="18" charset="0"/>
              <a:cs typeface="Times New Roman" pitchFamily="18" charset="0"/>
            </a:endParaRPr>
          </a:p>
        </p:txBody>
      </p:sp>
      <p:sp>
        <p:nvSpPr>
          <p:cNvPr id="51" name="TextBox 50"/>
          <p:cNvSpPr txBox="1"/>
          <p:nvPr/>
        </p:nvSpPr>
        <p:spPr>
          <a:xfrm>
            <a:off x="8553111" y="6553686"/>
            <a:ext cx="462337" cy="461665"/>
          </a:xfrm>
          <a:prstGeom prst="rect">
            <a:avLst/>
          </a:prstGeom>
          <a:noFill/>
        </p:spPr>
        <p:txBody>
          <a:bodyPr wrap="square" rtlCol="0">
            <a:spAutoFit/>
          </a:bodyPr>
          <a:lstStyle/>
          <a:p>
            <a:pPr algn="l"/>
            <a:r>
              <a:rPr lang="en-US" sz="2400" b="1">
                <a:solidFill>
                  <a:srgbClr val="00B0F0"/>
                </a:solidFill>
                <a:latin typeface="Times New Roman" pitchFamily="18" charset="0"/>
                <a:cs typeface="Times New Roman" pitchFamily="18" charset="0"/>
              </a:rPr>
              <a:t>E</a:t>
            </a:r>
            <a:endParaRPr lang="en-US" sz="2400" b="1" smtClean="0">
              <a:solidFill>
                <a:srgbClr val="00B0F0"/>
              </a:solidFill>
              <a:latin typeface="Times New Roman" pitchFamily="18" charset="0"/>
              <a:cs typeface="Times New Roman" pitchFamily="18" charset="0"/>
            </a:endParaRPr>
          </a:p>
        </p:txBody>
      </p:sp>
      <p:sp>
        <p:nvSpPr>
          <p:cNvPr id="52" name="TextBox 51"/>
          <p:cNvSpPr txBox="1"/>
          <p:nvPr/>
        </p:nvSpPr>
        <p:spPr>
          <a:xfrm>
            <a:off x="7433328" y="5044604"/>
            <a:ext cx="462337" cy="461665"/>
          </a:xfrm>
          <a:prstGeom prst="rect">
            <a:avLst/>
          </a:prstGeom>
          <a:noFill/>
        </p:spPr>
        <p:txBody>
          <a:bodyPr wrap="square" rtlCol="0">
            <a:spAutoFit/>
          </a:bodyPr>
          <a:lstStyle/>
          <a:p>
            <a:pPr algn="l"/>
            <a:r>
              <a:rPr lang="en-US" sz="2400" b="1">
                <a:solidFill>
                  <a:srgbClr val="00B0F0"/>
                </a:solidFill>
                <a:latin typeface="Times New Roman" pitchFamily="18" charset="0"/>
                <a:cs typeface="Times New Roman" pitchFamily="18" charset="0"/>
              </a:rPr>
              <a:t>F</a:t>
            </a:r>
            <a:endParaRPr lang="en-US" sz="2400" b="1" smtClean="0">
              <a:solidFill>
                <a:srgbClr val="00B0F0"/>
              </a:solidFill>
              <a:latin typeface="Times New Roman" pitchFamily="18" charset="0"/>
              <a:cs typeface="Times New Roman" pitchFamily="18" charset="0"/>
            </a:endParaRPr>
          </a:p>
        </p:txBody>
      </p:sp>
      <p:sp>
        <p:nvSpPr>
          <p:cNvPr id="61" name="TextBox 60"/>
          <p:cNvSpPr txBox="1"/>
          <p:nvPr/>
        </p:nvSpPr>
        <p:spPr>
          <a:xfrm>
            <a:off x="8838071" y="7131270"/>
            <a:ext cx="2379366" cy="553998"/>
          </a:xfrm>
          <a:prstGeom prst="rect">
            <a:avLst/>
          </a:prstGeom>
          <a:noFill/>
        </p:spPr>
        <p:txBody>
          <a:bodyPr wrap="square" lIns="109728" tIns="54864" rIns="109728" bIns="54864" rtlCol="0">
            <a:spAutoFit/>
          </a:bodyPr>
          <a:lstStyle/>
          <a:p>
            <a:pPr algn="l"/>
            <a:r>
              <a:rPr lang="en-US" sz="2900">
                <a:latin typeface="Times New Roman" pitchFamily="18" charset="0"/>
                <a:cs typeface="Times New Roman" pitchFamily="18" charset="0"/>
              </a:rPr>
              <a:t>Hình </a:t>
            </a:r>
            <a:r>
              <a:rPr lang="en-US" sz="2900" smtClean="0">
                <a:latin typeface="Times New Roman" pitchFamily="18" charset="0"/>
                <a:cs typeface="Times New Roman" pitchFamily="18" charset="0"/>
              </a:rPr>
              <a:t>4.4b</a:t>
            </a:r>
            <a:endParaRPr lang="en-US" sz="2900">
              <a:latin typeface="Times New Roman" pitchFamily="18" charset="0"/>
              <a:cs typeface="Times New Roman" pitchFamily="18" charset="0"/>
            </a:endParaRPr>
          </a:p>
        </p:txBody>
      </p:sp>
      <p:sp>
        <p:nvSpPr>
          <p:cNvPr id="27" name="TextBox 26"/>
          <p:cNvSpPr txBox="1"/>
          <p:nvPr/>
        </p:nvSpPr>
        <p:spPr>
          <a:xfrm>
            <a:off x="593799" y="538144"/>
            <a:ext cx="5098193" cy="557076"/>
          </a:xfrm>
          <a:prstGeom prst="rect">
            <a:avLst/>
          </a:prstGeom>
          <a:noFill/>
        </p:spPr>
        <p:txBody>
          <a:bodyPr wrap="square" lIns="109728" tIns="54864" rIns="109728" bIns="54864" rtlCol="0">
            <a:spAutoFit/>
          </a:bodyPr>
          <a:lstStyle/>
          <a:p>
            <a:pPr algn="l"/>
            <a:r>
              <a:rPr lang="en-US" sz="2900" b="1">
                <a:latin typeface="Times New Roman" pitchFamily="18" charset="0"/>
                <a:cs typeface="Times New Roman" pitchFamily="18" charset="0"/>
              </a:rPr>
              <a:t>3</a:t>
            </a:r>
            <a:r>
              <a:rPr lang="en-US" sz="2900" b="1" smtClean="0">
                <a:latin typeface="Times New Roman" pitchFamily="18" charset="0"/>
                <a:cs typeface="Times New Roman" pitchFamily="18" charset="0"/>
              </a:rPr>
              <a:t>. HÌNH LỤC GIÁC ĐỀU</a:t>
            </a:r>
            <a:endParaRPr lang="en-US" sz="2900" b="1">
              <a:latin typeface="Times New Roman" pitchFamily="18" charset="0"/>
              <a:cs typeface="Times New Roman" pitchFamily="18" charset="0"/>
            </a:endParaRPr>
          </a:p>
        </p:txBody>
      </p:sp>
    </p:spTree>
    <p:extLst>
      <p:ext uri="{BB962C8B-B14F-4D97-AF65-F5344CB8AC3E}">
        <p14:creationId xmlns:p14="http://schemas.microsoft.com/office/powerpoint/2010/main" val="3532410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barn(inVertical)">
                                      <p:cBhvr>
                                        <p:cTn id="20" dur="500"/>
                                        <p:tgtEl>
                                          <p:spTgt spid="12"/>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arn(inVertical)">
                                      <p:cBhvr>
                                        <p:cTn id="23" dur="500"/>
                                        <p:tgtEl>
                                          <p:spTgt spid="9"/>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barn(inVertical)">
                                      <p:cBhvr>
                                        <p:cTn id="26" dur="500"/>
                                        <p:tgtEl>
                                          <p:spTgt spid="28"/>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barn(inVertical)">
                                      <p:cBhvr>
                                        <p:cTn id="29" dur="500"/>
                                        <p:tgtEl>
                                          <p:spTgt spid="31"/>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barn(inVertical)">
                                      <p:cBhvr>
                                        <p:cTn id="32" dur="500"/>
                                        <p:tgtEl>
                                          <p:spTgt spid="34"/>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barn(inVertical)">
                                      <p:cBhvr>
                                        <p:cTn id="35" dur="500"/>
                                        <p:tgtEl>
                                          <p:spTgt spid="21"/>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barn(inVertical)">
                                      <p:cBhvr>
                                        <p:cTn id="38" dur="500"/>
                                        <p:tgtEl>
                                          <p:spTgt spid="32"/>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barn(inVertical)">
                                      <p:cBhvr>
                                        <p:cTn id="41" dur="500"/>
                                        <p:tgtEl>
                                          <p:spTgt spid="30"/>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barn(inVertical)">
                                      <p:cBhvr>
                                        <p:cTn id="44" dur="500"/>
                                        <p:tgtEl>
                                          <p:spTgt spid="33"/>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barn(inVertical)">
                                      <p:cBhvr>
                                        <p:cTn id="47" dur="500"/>
                                        <p:tgtEl>
                                          <p:spTgt spid="61"/>
                                        </p:tgtEl>
                                      </p:cBhvr>
                                    </p:animEffect>
                                  </p:childTnLst>
                                </p:cTn>
                              </p:par>
                              <p:par>
                                <p:cTn id="48" presetID="16" presetClass="entr" presetSubtype="21" fill="hold"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barn(inVertical)">
                                      <p:cBhvr>
                                        <p:cTn id="50" dur="500"/>
                                        <p:tgtEl>
                                          <p:spTgt spid="23"/>
                                        </p:tgtEl>
                                      </p:cBhvr>
                                    </p:animEffect>
                                  </p:childTnLst>
                                </p:cTn>
                              </p:par>
                              <p:par>
                                <p:cTn id="51" presetID="16" presetClass="entr" presetSubtype="21" fill="hold"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barn(inVertical)">
                                      <p:cBhvr>
                                        <p:cTn id="53" dur="500"/>
                                        <p:tgtEl>
                                          <p:spTgt spid="36"/>
                                        </p:tgtEl>
                                      </p:cBhvr>
                                    </p:animEffect>
                                  </p:childTnLst>
                                </p:cTn>
                              </p:par>
                              <p:par>
                                <p:cTn id="54" presetID="16" presetClass="entr" presetSubtype="21" fill="hold" nodeType="withEffect">
                                  <p:stCondLst>
                                    <p:cond delay="0"/>
                                  </p:stCondLst>
                                  <p:childTnLst>
                                    <p:set>
                                      <p:cBhvr>
                                        <p:cTn id="55" dur="1" fill="hold">
                                          <p:stCondLst>
                                            <p:cond delay="0"/>
                                          </p:stCondLst>
                                        </p:cTn>
                                        <p:tgtEl>
                                          <p:spTgt spid="38"/>
                                        </p:tgtEl>
                                        <p:attrNameLst>
                                          <p:attrName>style.visibility</p:attrName>
                                        </p:attrNameLst>
                                      </p:cBhvr>
                                      <p:to>
                                        <p:strVal val="visible"/>
                                      </p:to>
                                    </p:set>
                                    <p:animEffect transition="in" filter="barn(inVertical)">
                                      <p:cBhvr>
                                        <p:cTn id="56" dur="500"/>
                                        <p:tgtEl>
                                          <p:spTgt spid="38"/>
                                        </p:tgtEl>
                                      </p:cBhvr>
                                    </p:animEffect>
                                  </p:childTnLst>
                                </p:cTn>
                              </p:par>
                              <p:par>
                                <p:cTn id="57" presetID="16" presetClass="entr" presetSubtype="21" fill="hold" nodeType="with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barn(inVertical)">
                                      <p:cBhvr>
                                        <p:cTn id="59" dur="500"/>
                                        <p:tgtEl>
                                          <p:spTgt spid="40"/>
                                        </p:tgtEl>
                                      </p:cBhvr>
                                    </p:animEffect>
                                  </p:childTnLst>
                                </p:cTn>
                              </p:par>
                              <p:par>
                                <p:cTn id="60" presetID="16" presetClass="entr" presetSubtype="21" fill="hold" nodeType="with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barn(inVertical)">
                                      <p:cBhvr>
                                        <p:cTn id="62" dur="500"/>
                                        <p:tgtEl>
                                          <p:spTgt spid="42"/>
                                        </p:tgtEl>
                                      </p:cBhvr>
                                    </p:animEffect>
                                  </p:childTnLst>
                                </p:cTn>
                              </p:par>
                              <p:par>
                                <p:cTn id="63" presetID="16" presetClass="entr" presetSubtype="21" fill="hold" nodeType="withEffect">
                                  <p:stCondLst>
                                    <p:cond delay="0"/>
                                  </p:stCondLst>
                                  <p:childTnLst>
                                    <p:set>
                                      <p:cBhvr>
                                        <p:cTn id="64" dur="1" fill="hold">
                                          <p:stCondLst>
                                            <p:cond delay="0"/>
                                          </p:stCondLst>
                                        </p:cTn>
                                        <p:tgtEl>
                                          <p:spTgt spid="44"/>
                                        </p:tgtEl>
                                        <p:attrNameLst>
                                          <p:attrName>style.visibility</p:attrName>
                                        </p:attrNameLst>
                                      </p:cBhvr>
                                      <p:to>
                                        <p:strVal val="visible"/>
                                      </p:to>
                                    </p:set>
                                    <p:animEffect transition="in" filter="barn(inVertical)">
                                      <p:cBhvr>
                                        <p:cTn id="65" dur="500"/>
                                        <p:tgtEl>
                                          <p:spTgt spid="44"/>
                                        </p:tgtEl>
                                      </p:cBhvr>
                                    </p:animEffect>
                                  </p:childTnLst>
                                </p:cTn>
                              </p:par>
                              <p:par>
                                <p:cTn id="66" presetID="16" presetClass="entr" presetSubtype="21" fill="hold" grpId="0" nodeType="with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barn(inVertical)">
                                      <p:cBhvr>
                                        <p:cTn id="68" dur="500"/>
                                        <p:tgtEl>
                                          <p:spTgt spid="45"/>
                                        </p:tgtEl>
                                      </p:cBhvr>
                                    </p:animEffect>
                                  </p:childTnLst>
                                </p:cTn>
                              </p:par>
                              <p:par>
                                <p:cTn id="69" presetID="16" presetClass="entr" presetSubtype="21" fill="hold" grpId="0" nodeType="with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barn(inVertical)">
                                      <p:cBhvr>
                                        <p:cTn id="71" dur="500"/>
                                        <p:tgtEl>
                                          <p:spTgt spid="48"/>
                                        </p:tgtEl>
                                      </p:cBhvr>
                                    </p:animEffect>
                                  </p:childTnLst>
                                </p:cTn>
                              </p:par>
                              <p:par>
                                <p:cTn id="72" presetID="16" presetClass="entr" presetSubtype="21" fill="hold" grpId="0" nodeType="withEffect">
                                  <p:stCondLst>
                                    <p:cond delay="0"/>
                                  </p:stCondLst>
                                  <p:childTnLst>
                                    <p:set>
                                      <p:cBhvr>
                                        <p:cTn id="73" dur="1" fill="hold">
                                          <p:stCondLst>
                                            <p:cond delay="0"/>
                                          </p:stCondLst>
                                        </p:cTn>
                                        <p:tgtEl>
                                          <p:spTgt spid="49"/>
                                        </p:tgtEl>
                                        <p:attrNameLst>
                                          <p:attrName>style.visibility</p:attrName>
                                        </p:attrNameLst>
                                      </p:cBhvr>
                                      <p:to>
                                        <p:strVal val="visible"/>
                                      </p:to>
                                    </p:set>
                                    <p:animEffect transition="in" filter="barn(inVertical)">
                                      <p:cBhvr>
                                        <p:cTn id="74" dur="500"/>
                                        <p:tgtEl>
                                          <p:spTgt spid="49"/>
                                        </p:tgtEl>
                                      </p:cBhvr>
                                    </p:animEffect>
                                  </p:childTnLst>
                                </p:cTn>
                              </p:par>
                              <p:par>
                                <p:cTn id="75" presetID="16" presetClass="entr" presetSubtype="21" fill="hold" grpId="0" nodeType="withEffect">
                                  <p:stCondLst>
                                    <p:cond delay="0"/>
                                  </p:stCondLst>
                                  <p:childTnLst>
                                    <p:set>
                                      <p:cBhvr>
                                        <p:cTn id="76" dur="1" fill="hold">
                                          <p:stCondLst>
                                            <p:cond delay="0"/>
                                          </p:stCondLst>
                                        </p:cTn>
                                        <p:tgtEl>
                                          <p:spTgt spid="50"/>
                                        </p:tgtEl>
                                        <p:attrNameLst>
                                          <p:attrName>style.visibility</p:attrName>
                                        </p:attrNameLst>
                                      </p:cBhvr>
                                      <p:to>
                                        <p:strVal val="visible"/>
                                      </p:to>
                                    </p:set>
                                    <p:animEffect transition="in" filter="barn(inVertical)">
                                      <p:cBhvr>
                                        <p:cTn id="77" dur="500"/>
                                        <p:tgtEl>
                                          <p:spTgt spid="50"/>
                                        </p:tgtEl>
                                      </p:cBhvr>
                                    </p:animEffect>
                                  </p:childTnLst>
                                </p:cTn>
                              </p:par>
                              <p:par>
                                <p:cTn id="78" presetID="16" presetClass="entr" presetSubtype="21" fill="hold" grpId="0" nodeType="with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barn(inVertical)">
                                      <p:cBhvr>
                                        <p:cTn id="80" dur="500"/>
                                        <p:tgtEl>
                                          <p:spTgt spid="51"/>
                                        </p:tgtEl>
                                      </p:cBhvr>
                                    </p:animEffect>
                                  </p:childTnLst>
                                </p:cTn>
                              </p:par>
                              <p:par>
                                <p:cTn id="81" presetID="16" presetClass="entr" presetSubtype="21" fill="hold" grpId="0" nodeType="with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barn(inVertical)">
                                      <p:cBhvr>
                                        <p:cTn id="83" dur="500"/>
                                        <p:tgtEl>
                                          <p:spTgt spid="52"/>
                                        </p:tgtEl>
                                      </p:cBhvr>
                                    </p:animEffect>
                                  </p:childTnLst>
                                </p:cTn>
                              </p:par>
                            </p:childTnLst>
                          </p:cTn>
                        </p:par>
                      </p:childTnLst>
                    </p:cTn>
                  </p:par>
                  <p:par>
                    <p:cTn id="84" fill="hold">
                      <p:stCondLst>
                        <p:cond delay="indefinite"/>
                      </p:stCondLst>
                      <p:childTnLst>
                        <p:par>
                          <p:cTn id="85" fill="hold">
                            <p:stCondLst>
                              <p:cond delay="0"/>
                            </p:stCondLst>
                            <p:childTnLst>
                              <p:par>
                                <p:cTn id="86" presetID="6" presetClass="entr" presetSubtype="16" fill="hold" nodeType="clickEffect">
                                  <p:stCondLst>
                                    <p:cond delay="0"/>
                                  </p:stCondLst>
                                  <p:childTnLst>
                                    <p:set>
                                      <p:cBhvr>
                                        <p:cTn id="87" dur="1" fill="hold">
                                          <p:stCondLst>
                                            <p:cond delay="0"/>
                                          </p:stCondLst>
                                        </p:cTn>
                                        <p:tgtEl>
                                          <p:spTgt spid="2050"/>
                                        </p:tgtEl>
                                        <p:attrNameLst>
                                          <p:attrName>style.visibility</p:attrName>
                                        </p:attrNameLst>
                                      </p:cBhvr>
                                      <p:to>
                                        <p:strVal val="visible"/>
                                      </p:to>
                                    </p:set>
                                    <p:animEffect transition="in" filter="circle(in)">
                                      <p:cBhvr>
                                        <p:cTn id="88" dur="2000"/>
                                        <p:tgtEl>
                                          <p:spTgt spid="2050"/>
                                        </p:tgtEl>
                                      </p:cBhvr>
                                    </p:animEffect>
                                  </p:childTnLst>
                                </p:cTn>
                              </p:par>
                            </p:childTnLst>
                          </p:cTn>
                        </p:par>
                      </p:childTnLst>
                    </p:cTn>
                  </p:par>
                  <p:par>
                    <p:cTn id="89" fill="hold">
                      <p:stCondLst>
                        <p:cond delay="indefinite"/>
                      </p:stCondLst>
                      <p:childTnLst>
                        <p:par>
                          <p:cTn id="90" fill="hold">
                            <p:stCondLst>
                              <p:cond delay="0"/>
                            </p:stCondLst>
                            <p:childTnLst>
                              <p:par>
                                <p:cTn id="91" presetID="63" presetClass="path" presetSubtype="0" accel="50000" decel="50000" fill="hold" grpId="1" nodeType="clickEffect">
                                  <p:stCondLst>
                                    <p:cond delay="0"/>
                                  </p:stCondLst>
                                  <p:childTnLst>
                                    <p:animMotion origin="layout" path="M 3.54167E-6 0.00135 L 0.36501 -2.71605E-6 " pathEditMode="relative" rAng="0" ptsTypes="AA">
                                      <p:cBhvr>
                                        <p:cTn id="92" dur="2000" fill="hold"/>
                                        <p:tgtEl>
                                          <p:spTgt spid="21"/>
                                        </p:tgtEl>
                                        <p:attrNameLst>
                                          <p:attrName>ppt_x</p:attrName>
                                          <p:attrName>ppt_y</p:attrName>
                                        </p:attrNameLst>
                                      </p:cBhvr>
                                      <p:rCtr x="18251" y="-77"/>
                                    </p:animMotion>
                                  </p:childTnLst>
                                </p:cTn>
                              </p:par>
                            </p:childTnLst>
                          </p:cTn>
                        </p:par>
                      </p:childTnLst>
                    </p:cTn>
                  </p:par>
                  <p:par>
                    <p:cTn id="93" fill="hold">
                      <p:stCondLst>
                        <p:cond delay="indefinite"/>
                      </p:stCondLst>
                      <p:childTnLst>
                        <p:par>
                          <p:cTn id="94" fill="hold">
                            <p:stCondLst>
                              <p:cond delay="0"/>
                            </p:stCondLst>
                            <p:childTnLst>
                              <p:par>
                                <p:cTn id="95" presetID="63" presetClass="path" presetSubtype="0" accel="50000" decel="50000" fill="hold" grpId="1" nodeType="clickEffect">
                                  <p:stCondLst>
                                    <p:cond delay="0"/>
                                  </p:stCondLst>
                                  <p:childTnLst>
                                    <p:animMotion origin="layout" path="M 3.54167E-6 -8.02469E-7 L 0.36501 -8.02469E-7 " pathEditMode="relative" rAng="0" ptsTypes="AA">
                                      <p:cBhvr>
                                        <p:cTn id="96" dur="2000" fill="hold"/>
                                        <p:tgtEl>
                                          <p:spTgt spid="32"/>
                                        </p:tgtEl>
                                        <p:attrNameLst>
                                          <p:attrName>ppt_x</p:attrName>
                                          <p:attrName>ppt_y</p:attrName>
                                        </p:attrNameLst>
                                      </p:cBhvr>
                                      <p:rCtr x="18251" y="0"/>
                                    </p:animMotion>
                                  </p:childTnLst>
                                </p:cTn>
                              </p:par>
                            </p:childTnLst>
                          </p:cTn>
                        </p:par>
                      </p:childTnLst>
                    </p:cTn>
                  </p:par>
                  <p:par>
                    <p:cTn id="97" fill="hold">
                      <p:stCondLst>
                        <p:cond delay="indefinite"/>
                      </p:stCondLst>
                      <p:childTnLst>
                        <p:par>
                          <p:cTn id="98" fill="hold">
                            <p:stCondLst>
                              <p:cond delay="0"/>
                            </p:stCondLst>
                            <p:childTnLst>
                              <p:par>
                                <p:cTn id="99" presetID="63" presetClass="path" presetSubtype="0" accel="50000" decel="50000" fill="hold" grpId="1" nodeType="clickEffect">
                                  <p:stCondLst>
                                    <p:cond delay="0"/>
                                  </p:stCondLst>
                                  <p:childTnLst>
                                    <p:animMotion origin="layout" path="M 0.00152 -3.7037E-6 L 0.36328 0.00155 " pathEditMode="relative" rAng="0" ptsTypes="AA">
                                      <p:cBhvr>
                                        <p:cTn id="100" dur="2000" fill="hold"/>
                                        <p:tgtEl>
                                          <p:spTgt spid="34"/>
                                        </p:tgtEl>
                                        <p:attrNameLst>
                                          <p:attrName>ppt_x</p:attrName>
                                          <p:attrName>ppt_y</p:attrName>
                                        </p:attrNameLst>
                                      </p:cBhvr>
                                      <p:rCtr x="18088" y="77"/>
                                    </p:animMotion>
                                  </p:childTnLst>
                                </p:cTn>
                              </p:par>
                            </p:childTnLst>
                          </p:cTn>
                        </p:par>
                      </p:childTnLst>
                    </p:cTn>
                  </p:par>
                  <p:par>
                    <p:cTn id="101" fill="hold">
                      <p:stCondLst>
                        <p:cond delay="indefinite"/>
                      </p:stCondLst>
                      <p:childTnLst>
                        <p:par>
                          <p:cTn id="102" fill="hold">
                            <p:stCondLst>
                              <p:cond delay="0"/>
                            </p:stCondLst>
                            <p:childTnLst>
                              <p:par>
                                <p:cTn id="103" presetID="63" presetClass="path" presetSubtype="0" accel="50000" decel="50000" fill="hold" grpId="1" nodeType="clickEffect">
                                  <p:stCondLst>
                                    <p:cond delay="0"/>
                                  </p:stCondLst>
                                  <p:childTnLst>
                                    <p:animMotion origin="layout" path="M 0.11393 0.00135 L 0.36393 0.00135 " pathEditMode="relative" rAng="0" ptsTypes="AA">
                                      <p:cBhvr>
                                        <p:cTn id="104" dur="2000" fill="hold"/>
                                        <p:tgtEl>
                                          <p:spTgt spid="31"/>
                                        </p:tgtEl>
                                        <p:attrNameLst>
                                          <p:attrName>ppt_x</p:attrName>
                                          <p:attrName>ppt_y</p:attrName>
                                        </p:attrNameLst>
                                      </p:cBhvr>
                                      <p:rCtr x="12500" y="0"/>
                                    </p:animMotion>
                                  </p:childTnLst>
                                </p:cTn>
                              </p:par>
                            </p:childTnLst>
                          </p:cTn>
                        </p:par>
                      </p:childTnLst>
                    </p:cTn>
                  </p:par>
                  <p:par>
                    <p:cTn id="105" fill="hold">
                      <p:stCondLst>
                        <p:cond delay="indefinite"/>
                      </p:stCondLst>
                      <p:childTnLst>
                        <p:par>
                          <p:cTn id="106" fill="hold">
                            <p:stCondLst>
                              <p:cond delay="0"/>
                            </p:stCondLst>
                            <p:childTnLst>
                              <p:par>
                                <p:cTn id="107" presetID="63" presetClass="path" presetSubtype="0" accel="50000" decel="50000" fill="hold" grpId="1" nodeType="clickEffect">
                                  <p:stCondLst>
                                    <p:cond delay="0"/>
                                  </p:stCondLst>
                                  <p:childTnLst>
                                    <p:animMotion origin="layout" path="M 0.1147 -8.02469E-7 L 0.3647 -8.02469E-7 " pathEditMode="relative" rAng="0" ptsTypes="AA">
                                      <p:cBhvr>
                                        <p:cTn id="108" dur="2000" fill="hold"/>
                                        <p:tgtEl>
                                          <p:spTgt spid="30"/>
                                        </p:tgtEl>
                                        <p:attrNameLst>
                                          <p:attrName>ppt_x</p:attrName>
                                          <p:attrName>ppt_y</p:attrName>
                                        </p:attrNameLst>
                                      </p:cBhvr>
                                      <p:rCtr x="12500" y="0"/>
                                    </p:animMotion>
                                  </p:childTnLst>
                                </p:cTn>
                              </p:par>
                            </p:childTnLst>
                          </p:cTn>
                        </p:par>
                      </p:childTnLst>
                    </p:cTn>
                  </p:par>
                  <p:par>
                    <p:cTn id="109" fill="hold">
                      <p:stCondLst>
                        <p:cond delay="indefinite"/>
                      </p:stCondLst>
                      <p:childTnLst>
                        <p:par>
                          <p:cTn id="110" fill="hold">
                            <p:stCondLst>
                              <p:cond delay="0"/>
                            </p:stCondLst>
                            <p:childTnLst>
                              <p:par>
                                <p:cTn id="111" presetID="63" presetClass="path" presetSubtype="0" accel="50000" decel="50000" fill="hold" grpId="1" nodeType="clickEffect">
                                  <p:stCondLst>
                                    <p:cond delay="0"/>
                                  </p:stCondLst>
                                  <p:childTnLst>
                                    <p:animMotion origin="layout" path="M 0.11469 -3.08642E-6 L 0.36469 -3.08642E-6 " pathEditMode="relative" rAng="0" ptsTypes="AA">
                                      <p:cBhvr>
                                        <p:cTn id="112" dur="2000" fill="hold"/>
                                        <p:tgtEl>
                                          <p:spTgt spid="33"/>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9" grpId="0"/>
      <p:bldP spid="12" grpId="0" animBg="1"/>
      <p:bldP spid="28" grpId="0"/>
      <p:bldP spid="21" grpId="0" animBg="1"/>
      <p:bldP spid="21"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45" grpId="0"/>
      <p:bldP spid="48" grpId="0"/>
      <p:bldP spid="49" grpId="0"/>
      <p:bldP spid="50" grpId="0"/>
      <p:bldP spid="51" grpId="0"/>
      <p:bldP spid="52" grpId="0"/>
      <p:bldP spid="61" grpId="0"/>
      <p:bldP spid="2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593799" y="988117"/>
            <a:ext cx="1062629" cy="450462"/>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spcCol="0" rtlCol="0" anchor="ctr"/>
          <a:lstStyle/>
          <a:p>
            <a:pPr algn="ctr"/>
            <a:r>
              <a:rPr lang="en-US" sz="2900" b="1" smtClean="0">
                <a:latin typeface="Times New Roman" pitchFamily="18" charset="0"/>
                <a:cs typeface="Times New Roman" pitchFamily="18" charset="0"/>
              </a:rPr>
              <a:t>HĐ5</a:t>
            </a:r>
            <a:endParaRPr lang="en-US" sz="2900" b="1">
              <a:latin typeface="Times New Roman" pitchFamily="18" charset="0"/>
              <a:cs typeface="Times New Roman" pitchFamily="18" charset="0"/>
            </a:endParaRPr>
          </a:p>
        </p:txBody>
      </p:sp>
      <p:sp>
        <p:nvSpPr>
          <p:cNvPr id="9" name="TextBox 8"/>
          <p:cNvSpPr txBox="1"/>
          <p:nvPr/>
        </p:nvSpPr>
        <p:spPr>
          <a:xfrm>
            <a:off x="1078060" y="1597499"/>
            <a:ext cx="10325983" cy="557076"/>
          </a:xfrm>
          <a:prstGeom prst="rect">
            <a:avLst/>
          </a:prstGeom>
          <a:noFill/>
        </p:spPr>
        <p:txBody>
          <a:bodyPr wrap="square" lIns="109728" tIns="54864" rIns="109728" bIns="54864" rtlCol="0">
            <a:spAutoFit/>
          </a:bodyPr>
          <a:lstStyle/>
          <a:p>
            <a:pPr algn="l"/>
            <a:r>
              <a:rPr lang="en-US" sz="2900">
                <a:latin typeface="Times New Roman" pitchFamily="18" charset="0"/>
                <a:cs typeface="Times New Roman" pitchFamily="18" charset="0"/>
              </a:rPr>
              <a:t>    </a:t>
            </a:r>
            <a:r>
              <a:rPr lang="en-US" sz="2900" smtClean="0">
                <a:latin typeface="Times New Roman" pitchFamily="18" charset="0"/>
                <a:cs typeface="Times New Roman" pitchFamily="18" charset="0"/>
              </a:rPr>
              <a:t>Kể tên các đỉnh, cạnh, góc của hình lục giác đều ABCDEF</a:t>
            </a:r>
            <a:endParaRPr lang="en-US" sz="2900">
              <a:latin typeface="Times New Roman" pitchFamily="18" charset="0"/>
              <a:cs typeface="Times New Roman" pitchFamily="18" charset="0"/>
            </a:endParaRPr>
          </a:p>
        </p:txBody>
      </p:sp>
      <p:sp>
        <p:nvSpPr>
          <p:cNvPr id="12" name="Oval 11"/>
          <p:cNvSpPr/>
          <p:nvPr/>
        </p:nvSpPr>
        <p:spPr>
          <a:xfrm>
            <a:off x="1078060" y="1724105"/>
            <a:ext cx="336883" cy="33496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spcCol="0" rtlCol="0" anchor="ctr"/>
          <a:lstStyle/>
          <a:p>
            <a:pPr algn="ctr"/>
            <a:r>
              <a:rPr lang="en-US" smtClean="0"/>
              <a:t>2</a:t>
            </a:r>
            <a:endParaRPr lang="en-US"/>
          </a:p>
        </p:txBody>
      </p:sp>
      <p:cxnSp>
        <p:nvCxnSpPr>
          <p:cNvPr id="23" name="Straight Connector 22"/>
          <p:cNvCxnSpPr/>
          <p:nvPr/>
        </p:nvCxnSpPr>
        <p:spPr>
          <a:xfrm flipV="1">
            <a:off x="9243329" y="3952216"/>
            <a:ext cx="739739" cy="123571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9983068" y="3952216"/>
            <a:ext cx="1458188"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11441256" y="3952216"/>
            <a:ext cx="740482" cy="1263943"/>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H="1">
            <a:off x="11441256" y="5236707"/>
            <a:ext cx="740482" cy="122543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9983068" y="6462144"/>
            <a:ext cx="1458188"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9243329" y="5195611"/>
            <a:ext cx="739739" cy="1266532"/>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9592649" y="3573735"/>
            <a:ext cx="462337" cy="461665"/>
          </a:xfrm>
          <a:prstGeom prst="rect">
            <a:avLst/>
          </a:prstGeom>
          <a:noFill/>
        </p:spPr>
        <p:txBody>
          <a:bodyPr wrap="square" rtlCol="0">
            <a:spAutoFit/>
          </a:bodyPr>
          <a:lstStyle/>
          <a:p>
            <a:pPr algn="l"/>
            <a:r>
              <a:rPr lang="en-US" sz="2400" b="1" smtClean="0">
                <a:solidFill>
                  <a:srgbClr val="00B0F0"/>
                </a:solidFill>
                <a:latin typeface="Times New Roman" pitchFamily="18" charset="0"/>
                <a:cs typeface="Times New Roman" pitchFamily="18" charset="0"/>
              </a:rPr>
              <a:t>A</a:t>
            </a:r>
          </a:p>
        </p:txBody>
      </p:sp>
      <p:sp>
        <p:nvSpPr>
          <p:cNvPr id="48" name="TextBox 47"/>
          <p:cNvSpPr txBox="1"/>
          <p:nvPr/>
        </p:nvSpPr>
        <p:spPr>
          <a:xfrm>
            <a:off x="11405293" y="3573735"/>
            <a:ext cx="462337" cy="461665"/>
          </a:xfrm>
          <a:prstGeom prst="rect">
            <a:avLst/>
          </a:prstGeom>
          <a:noFill/>
        </p:spPr>
        <p:txBody>
          <a:bodyPr wrap="square" rtlCol="0">
            <a:spAutoFit/>
          </a:bodyPr>
          <a:lstStyle/>
          <a:p>
            <a:pPr algn="l"/>
            <a:r>
              <a:rPr lang="en-US" sz="2400" b="1">
                <a:solidFill>
                  <a:srgbClr val="00B0F0"/>
                </a:solidFill>
                <a:latin typeface="Times New Roman" pitchFamily="18" charset="0"/>
                <a:cs typeface="Times New Roman" pitchFamily="18" charset="0"/>
              </a:rPr>
              <a:t>B</a:t>
            </a:r>
            <a:endParaRPr lang="en-US" sz="2400" b="1" smtClean="0">
              <a:solidFill>
                <a:srgbClr val="00B0F0"/>
              </a:solidFill>
              <a:latin typeface="Times New Roman" pitchFamily="18" charset="0"/>
              <a:cs typeface="Times New Roman" pitchFamily="18" charset="0"/>
            </a:endParaRPr>
          </a:p>
        </p:txBody>
      </p:sp>
      <p:sp>
        <p:nvSpPr>
          <p:cNvPr id="49" name="TextBox 48"/>
          <p:cNvSpPr txBox="1"/>
          <p:nvPr/>
        </p:nvSpPr>
        <p:spPr>
          <a:xfrm>
            <a:off x="12183768" y="4994614"/>
            <a:ext cx="462337" cy="461665"/>
          </a:xfrm>
          <a:prstGeom prst="rect">
            <a:avLst/>
          </a:prstGeom>
          <a:noFill/>
        </p:spPr>
        <p:txBody>
          <a:bodyPr wrap="square" rtlCol="0">
            <a:spAutoFit/>
          </a:bodyPr>
          <a:lstStyle/>
          <a:p>
            <a:pPr algn="l"/>
            <a:r>
              <a:rPr lang="en-US" sz="2400" b="1">
                <a:solidFill>
                  <a:srgbClr val="00B0F0"/>
                </a:solidFill>
                <a:latin typeface="Times New Roman" pitchFamily="18" charset="0"/>
                <a:cs typeface="Times New Roman" pitchFamily="18" charset="0"/>
              </a:rPr>
              <a:t>C</a:t>
            </a:r>
            <a:endParaRPr lang="en-US" sz="2400" b="1" smtClean="0">
              <a:solidFill>
                <a:srgbClr val="00B0F0"/>
              </a:solidFill>
              <a:latin typeface="Times New Roman" pitchFamily="18" charset="0"/>
              <a:cs typeface="Times New Roman" pitchFamily="18" charset="0"/>
            </a:endParaRPr>
          </a:p>
        </p:txBody>
      </p:sp>
      <p:sp>
        <p:nvSpPr>
          <p:cNvPr id="50" name="TextBox 49"/>
          <p:cNvSpPr txBox="1"/>
          <p:nvPr/>
        </p:nvSpPr>
        <p:spPr>
          <a:xfrm>
            <a:off x="11363248" y="6368270"/>
            <a:ext cx="462337" cy="461665"/>
          </a:xfrm>
          <a:prstGeom prst="rect">
            <a:avLst/>
          </a:prstGeom>
          <a:noFill/>
        </p:spPr>
        <p:txBody>
          <a:bodyPr wrap="square" rtlCol="0">
            <a:spAutoFit/>
          </a:bodyPr>
          <a:lstStyle/>
          <a:p>
            <a:pPr algn="l"/>
            <a:r>
              <a:rPr lang="en-US" sz="2400" b="1">
                <a:solidFill>
                  <a:srgbClr val="00B0F0"/>
                </a:solidFill>
                <a:latin typeface="Times New Roman" pitchFamily="18" charset="0"/>
                <a:cs typeface="Times New Roman" pitchFamily="18" charset="0"/>
              </a:rPr>
              <a:t>D</a:t>
            </a:r>
            <a:endParaRPr lang="en-US" sz="2400" b="1" smtClean="0">
              <a:solidFill>
                <a:srgbClr val="00B0F0"/>
              </a:solidFill>
              <a:latin typeface="Times New Roman" pitchFamily="18" charset="0"/>
              <a:cs typeface="Times New Roman" pitchFamily="18" charset="0"/>
            </a:endParaRPr>
          </a:p>
        </p:txBody>
      </p:sp>
      <p:sp>
        <p:nvSpPr>
          <p:cNvPr id="51" name="TextBox 50"/>
          <p:cNvSpPr txBox="1"/>
          <p:nvPr/>
        </p:nvSpPr>
        <p:spPr>
          <a:xfrm>
            <a:off x="9715878" y="6419640"/>
            <a:ext cx="462337" cy="461665"/>
          </a:xfrm>
          <a:prstGeom prst="rect">
            <a:avLst/>
          </a:prstGeom>
          <a:noFill/>
        </p:spPr>
        <p:txBody>
          <a:bodyPr wrap="square" rtlCol="0">
            <a:spAutoFit/>
          </a:bodyPr>
          <a:lstStyle/>
          <a:p>
            <a:pPr algn="l"/>
            <a:r>
              <a:rPr lang="en-US" sz="2400" b="1">
                <a:solidFill>
                  <a:srgbClr val="00B0F0"/>
                </a:solidFill>
                <a:latin typeface="Times New Roman" pitchFamily="18" charset="0"/>
                <a:cs typeface="Times New Roman" pitchFamily="18" charset="0"/>
              </a:rPr>
              <a:t>E</a:t>
            </a:r>
            <a:endParaRPr lang="en-US" sz="2400" b="1" smtClean="0">
              <a:solidFill>
                <a:srgbClr val="00B0F0"/>
              </a:solidFill>
              <a:latin typeface="Times New Roman" pitchFamily="18" charset="0"/>
              <a:cs typeface="Times New Roman" pitchFamily="18" charset="0"/>
            </a:endParaRPr>
          </a:p>
        </p:txBody>
      </p:sp>
      <p:sp>
        <p:nvSpPr>
          <p:cNvPr id="52" name="TextBox 51"/>
          <p:cNvSpPr txBox="1"/>
          <p:nvPr/>
        </p:nvSpPr>
        <p:spPr>
          <a:xfrm>
            <a:off x="8900898" y="4944425"/>
            <a:ext cx="462337" cy="461665"/>
          </a:xfrm>
          <a:prstGeom prst="rect">
            <a:avLst/>
          </a:prstGeom>
          <a:noFill/>
        </p:spPr>
        <p:txBody>
          <a:bodyPr wrap="square" rtlCol="0">
            <a:spAutoFit/>
          </a:bodyPr>
          <a:lstStyle/>
          <a:p>
            <a:pPr algn="l"/>
            <a:r>
              <a:rPr lang="en-US" sz="2400" b="1">
                <a:solidFill>
                  <a:srgbClr val="00B0F0"/>
                </a:solidFill>
                <a:latin typeface="Times New Roman" pitchFamily="18" charset="0"/>
                <a:cs typeface="Times New Roman" pitchFamily="18" charset="0"/>
              </a:rPr>
              <a:t>F</a:t>
            </a:r>
            <a:endParaRPr lang="en-US" sz="2400" b="1" smtClean="0">
              <a:solidFill>
                <a:srgbClr val="00B0F0"/>
              </a:solidFill>
              <a:latin typeface="Times New Roman" pitchFamily="18" charset="0"/>
              <a:cs typeface="Times New Roman" pitchFamily="18" charset="0"/>
            </a:endParaRPr>
          </a:p>
        </p:txBody>
      </p:sp>
      <p:sp>
        <p:nvSpPr>
          <p:cNvPr id="47" name="Oval 46"/>
          <p:cNvSpPr/>
          <p:nvPr/>
        </p:nvSpPr>
        <p:spPr>
          <a:xfrm>
            <a:off x="9962570" y="3909554"/>
            <a:ext cx="62929" cy="6976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11419768" y="3928392"/>
            <a:ext cx="62929" cy="6976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12147512" y="5180110"/>
            <a:ext cx="62929" cy="6976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11406074" y="6421554"/>
            <a:ext cx="62929" cy="6976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9955730" y="6419844"/>
            <a:ext cx="62929" cy="6976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9214292" y="5154432"/>
            <a:ext cx="62929" cy="6976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108127" y="1627255"/>
            <a:ext cx="1499629" cy="538609"/>
          </a:xfrm>
          <a:prstGeom prst="rect">
            <a:avLst/>
          </a:prstGeom>
          <a:noFill/>
        </p:spPr>
        <p:txBody>
          <a:bodyPr wrap="square" rtlCol="0">
            <a:spAutoFit/>
          </a:bodyPr>
          <a:lstStyle/>
          <a:p>
            <a:r>
              <a:rPr lang="en-US" sz="2900" smtClean="0">
                <a:solidFill>
                  <a:srgbClr val="FF0000"/>
                </a:solidFill>
                <a:latin typeface="Times New Roman" pitchFamily="18" charset="0"/>
                <a:cs typeface="Times New Roman" pitchFamily="18" charset="0"/>
              </a:rPr>
              <a:t>đỉnh</a:t>
            </a:r>
            <a:endParaRPr lang="en-US" sz="2900" smtClean="0">
              <a:solidFill>
                <a:srgbClr val="FF0000"/>
              </a:solidFill>
            </a:endParaRPr>
          </a:p>
        </p:txBody>
      </p:sp>
      <p:sp>
        <p:nvSpPr>
          <p:cNvPr id="35" name="TextBox 34"/>
          <p:cNvSpPr txBox="1"/>
          <p:nvPr/>
        </p:nvSpPr>
        <p:spPr>
          <a:xfrm>
            <a:off x="3948253" y="1627255"/>
            <a:ext cx="1499629" cy="538609"/>
          </a:xfrm>
          <a:prstGeom prst="rect">
            <a:avLst/>
          </a:prstGeom>
          <a:noFill/>
        </p:spPr>
        <p:txBody>
          <a:bodyPr wrap="square" rtlCol="0">
            <a:spAutoFit/>
          </a:bodyPr>
          <a:lstStyle/>
          <a:p>
            <a:r>
              <a:rPr lang="en-US" sz="2900">
                <a:solidFill>
                  <a:srgbClr val="00B0F0"/>
                </a:solidFill>
                <a:latin typeface="Times New Roman" pitchFamily="18" charset="0"/>
                <a:cs typeface="Times New Roman" pitchFamily="18" charset="0"/>
              </a:rPr>
              <a:t>c</a:t>
            </a:r>
            <a:r>
              <a:rPr lang="en-US" sz="2900" smtClean="0">
                <a:solidFill>
                  <a:srgbClr val="00B0F0"/>
                </a:solidFill>
                <a:latin typeface="Times New Roman" pitchFamily="18" charset="0"/>
                <a:cs typeface="Times New Roman" pitchFamily="18" charset="0"/>
              </a:rPr>
              <a:t>ạnh</a:t>
            </a:r>
            <a:endParaRPr lang="en-US" sz="2900" smtClean="0">
              <a:solidFill>
                <a:srgbClr val="00B0F0"/>
              </a:solidFill>
            </a:endParaRPr>
          </a:p>
        </p:txBody>
      </p:sp>
      <p:sp>
        <p:nvSpPr>
          <p:cNvPr id="37" name="TextBox 36"/>
          <p:cNvSpPr txBox="1"/>
          <p:nvPr/>
        </p:nvSpPr>
        <p:spPr>
          <a:xfrm>
            <a:off x="4832421" y="1627258"/>
            <a:ext cx="1499629" cy="538609"/>
          </a:xfrm>
          <a:prstGeom prst="rect">
            <a:avLst/>
          </a:prstGeom>
          <a:noFill/>
        </p:spPr>
        <p:txBody>
          <a:bodyPr wrap="square" rtlCol="0">
            <a:spAutoFit/>
          </a:bodyPr>
          <a:lstStyle/>
          <a:p>
            <a:r>
              <a:rPr lang="en-US" sz="2900" smtClean="0">
                <a:solidFill>
                  <a:schemeClr val="accent4">
                    <a:lumMod val="75000"/>
                  </a:schemeClr>
                </a:solidFill>
                <a:latin typeface="Times New Roman" pitchFamily="18" charset="0"/>
                <a:cs typeface="Times New Roman" pitchFamily="18" charset="0"/>
              </a:rPr>
              <a:t>góc</a:t>
            </a:r>
            <a:endParaRPr lang="en-US" sz="2900" smtClean="0">
              <a:solidFill>
                <a:schemeClr val="accent4">
                  <a:lumMod val="75000"/>
                </a:schemeClr>
              </a:solidFill>
            </a:endParaRPr>
          </a:p>
        </p:txBody>
      </p:sp>
      <p:sp>
        <p:nvSpPr>
          <p:cNvPr id="4" name="Arc 3"/>
          <p:cNvSpPr/>
          <p:nvPr/>
        </p:nvSpPr>
        <p:spPr>
          <a:xfrm rot="4646697">
            <a:off x="9413856" y="3521516"/>
            <a:ext cx="703603" cy="1010980"/>
          </a:xfrm>
          <a:prstGeom prst="arc">
            <a:avLst>
              <a:gd name="adj1" fmla="val 16373833"/>
              <a:gd name="adj2" fmla="val 673437"/>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Arc 5"/>
          <p:cNvSpPr/>
          <p:nvPr/>
        </p:nvSpPr>
        <p:spPr>
          <a:xfrm rot="11216743">
            <a:off x="11250976" y="3626874"/>
            <a:ext cx="770968" cy="817050"/>
          </a:xfrm>
          <a:prstGeom prst="arc">
            <a:avLst>
              <a:gd name="adj1" fmla="val 15249390"/>
              <a:gd name="adj2" fmla="val 0"/>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Arc 7"/>
          <p:cNvSpPr/>
          <p:nvPr/>
        </p:nvSpPr>
        <p:spPr>
          <a:xfrm>
            <a:off x="9049094" y="4960747"/>
            <a:ext cx="599269" cy="625841"/>
          </a:xfrm>
          <a:prstGeom prst="arc">
            <a:avLst>
              <a:gd name="adj1" fmla="val 16200000"/>
              <a:gd name="adj2" fmla="val 4148532"/>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Arc 9"/>
          <p:cNvSpPr/>
          <p:nvPr/>
        </p:nvSpPr>
        <p:spPr>
          <a:xfrm>
            <a:off x="9452521" y="6150939"/>
            <a:ext cx="742591" cy="677334"/>
          </a:xfrm>
          <a:prstGeom prst="arc">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Arc 10"/>
          <p:cNvSpPr/>
          <p:nvPr/>
        </p:nvSpPr>
        <p:spPr>
          <a:xfrm rot="16032670">
            <a:off x="11133640" y="6094592"/>
            <a:ext cx="770968" cy="699499"/>
          </a:xfrm>
          <a:prstGeom prst="arc">
            <a:avLst>
              <a:gd name="adj1" fmla="val 16200000"/>
              <a:gd name="adj2" fmla="val 1086088"/>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Arc 12"/>
          <p:cNvSpPr/>
          <p:nvPr/>
        </p:nvSpPr>
        <p:spPr>
          <a:xfrm rot="13452038">
            <a:off x="11848163" y="4814454"/>
            <a:ext cx="964734" cy="935400"/>
          </a:xfrm>
          <a:prstGeom prst="arc">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TextBox 45"/>
          <p:cNvSpPr txBox="1"/>
          <p:nvPr/>
        </p:nvSpPr>
        <p:spPr>
          <a:xfrm>
            <a:off x="1140148" y="2303060"/>
            <a:ext cx="10325983" cy="557076"/>
          </a:xfrm>
          <a:prstGeom prst="rect">
            <a:avLst/>
          </a:prstGeom>
          <a:noFill/>
        </p:spPr>
        <p:txBody>
          <a:bodyPr wrap="square" lIns="109728" tIns="54864" rIns="109728" bIns="54864" rtlCol="0">
            <a:spAutoFit/>
          </a:bodyPr>
          <a:lstStyle/>
          <a:p>
            <a:pPr algn="l"/>
            <a:r>
              <a:rPr lang="en-US" sz="2900">
                <a:latin typeface="Times New Roman" pitchFamily="18" charset="0"/>
                <a:cs typeface="Times New Roman" pitchFamily="18" charset="0"/>
              </a:rPr>
              <a:t>    </a:t>
            </a:r>
            <a:r>
              <a:rPr lang="en-US" sz="2900" smtClean="0">
                <a:latin typeface="Times New Roman" pitchFamily="18" charset="0"/>
                <a:cs typeface="Times New Roman" pitchFamily="18" charset="0"/>
              </a:rPr>
              <a:t>Các cạnh của hình này có bằng nhau không?</a:t>
            </a:r>
            <a:endParaRPr lang="en-US" sz="2900">
              <a:latin typeface="Times New Roman" pitchFamily="18" charset="0"/>
              <a:cs typeface="Times New Roman" pitchFamily="18" charset="0"/>
            </a:endParaRPr>
          </a:p>
        </p:txBody>
      </p:sp>
      <p:sp>
        <p:nvSpPr>
          <p:cNvPr id="53" name="Oval 52"/>
          <p:cNvSpPr/>
          <p:nvPr/>
        </p:nvSpPr>
        <p:spPr>
          <a:xfrm>
            <a:off x="1078060" y="2407088"/>
            <a:ext cx="336883" cy="33496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spcCol="0" rtlCol="0" anchor="ctr"/>
          <a:lstStyle/>
          <a:p>
            <a:pPr algn="ctr"/>
            <a:r>
              <a:rPr lang="en-US"/>
              <a:t>3</a:t>
            </a:r>
          </a:p>
        </p:txBody>
      </p:sp>
      <p:sp>
        <p:nvSpPr>
          <p:cNvPr id="54" name="TextBox 53"/>
          <p:cNvSpPr txBox="1"/>
          <p:nvPr/>
        </p:nvSpPr>
        <p:spPr>
          <a:xfrm>
            <a:off x="1123213" y="2940887"/>
            <a:ext cx="10325983" cy="557076"/>
          </a:xfrm>
          <a:prstGeom prst="rect">
            <a:avLst/>
          </a:prstGeom>
          <a:noFill/>
        </p:spPr>
        <p:txBody>
          <a:bodyPr wrap="square" lIns="109728" tIns="54864" rIns="109728" bIns="54864" rtlCol="0">
            <a:spAutoFit/>
          </a:bodyPr>
          <a:lstStyle/>
          <a:p>
            <a:pPr algn="l"/>
            <a:r>
              <a:rPr lang="en-US" sz="2900">
                <a:latin typeface="Times New Roman" pitchFamily="18" charset="0"/>
                <a:cs typeface="Times New Roman" pitchFamily="18" charset="0"/>
              </a:rPr>
              <a:t>    </a:t>
            </a:r>
            <a:r>
              <a:rPr lang="en-US" sz="2900" smtClean="0">
                <a:latin typeface="Times New Roman" pitchFamily="18" charset="0"/>
                <a:cs typeface="Times New Roman" pitchFamily="18" charset="0"/>
              </a:rPr>
              <a:t>Các góc của hình này có bằng nhau không và bằng bao nhiêu độ?</a:t>
            </a:r>
            <a:endParaRPr lang="en-US" sz="2900">
              <a:latin typeface="Times New Roman" pitchFamily="18" charset="0"/>
              <a:cs typeface="Times New Roman" pitchFamily="18" charset="0"/>
            </a:endParaRPr>
          </a:p>
        </p:txBody>
      </p:sp>
      <p:sp>
        <p:nvSpPr>
          <p:cNvPr id="60" name="Oval 59"/>
          <p:cNvSpPr/>
          <p:nvPr/>
        </p:nvSpPr>
        <p:spPr>
          <a:xfrm>
            <a:off x="1078060" y="3067493"/>
            <a:ext cx="336883" cy="33496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spcCol="0" rtlCol="0" anchor="ctr"/>
          <a:lstStyle/>
          <a:p>
            <a:pPr algn="ctr"/>
            <a:r>
              <a:rPr lang="en-US" smtClean="0"/>
              <a:t>4</a:t>
            </a:r>
            <a:endParaRPr lang="en-US"/>
          </a:p>
        </p:txBody>
      </p:sp>
      <p:sp>
        <p:nvSpPr>
          <p:cNvPr id="62" name="TextBox 61"/>
          <p:cNvSpPr txBox="1"/>
          <p:nvPr/>
        </p:nvSpPr>
        <p:spPr>
          <a:xfrm>
            <a:off x="932353" y="4860017"/>
            <a:ext cx="5853323" cy="557076"/>
          </a:xfrm>
          <a:prstGeom prst="rect">
            <a:avLst/>
          </a:prstGeom>
          <a:noFill/>
        </p:spPr>
        <p:txBody>
          <a:bodyPr wrap="square" lIns="109728" tIns="54864" rIns="109728" bIns="54864" rtlCol="0">
            <a:spAutoFit/>
          </a:bodyPr>
          <a:lstStyle/>
          <a:p>
            <a:pPr algn="l"/>
            <a:r>
              <a:rPr lang="en-US" sz="2900" smtClean="0">
                <a:solidFill>
                  <a:srgbClr val="00B050"/>
                </a:solidFill>
                <a:latin typeface="Times New Roman" pitchFamily="18" charset="0"/>
                <a:cs typeface="Times New Roman" pitchFamily="18" charset="0"/>
              </a:rPr>
              <a:t>Các cạnh của hình này có bằng nhau.</a:t>
            </a:r>
            <a:endParaRPr lang="en-US" sz="2900">
              <a:solidFill>
                <a:srgbClr val="00B050"/>
              </a:solidFill>
              <a:latin typeface="Times New Roman" pitchFamily="18" charset="0"/>
              <a:cs typeface="Times New Roman" pitchFamily="18" charset="0"/>
            </a:endParaRPr>
          </a:p>
        </p:txBody>
      </p:sp>
      <p:sp>
        <p:nvSpPr>
          <p:cNvPr id="63" name="TextBox 62"/>
          <p:cNvSpPr txBox="1"/>
          <p:nvPr/>
        </p:nvSpPr>
        <p:spPr>
          <a:xfrm>
            <a:off x="932353" y="5605575"/>
            <a:ext cx="7626145" cy="557076"/>
          </a:xfrm>
          <a:prstGeom prst="rect">
            <a:avLst/>
          </a:prstGeom>
          <a:noFill/>
        </p:spPr>
        <p:txBody>
          <a:bodyPr wrap="square" lIns="109728" tIns="54864" rIns="109728" bIns="54864" rtlCol="0">
            <a:spAutoFit/>
          </a:bodyPr>
          <a:lstStyle/>
          <a:p>
            <a:pPr algn="l"/>
            <a:r>
              <a:rPr lang="en-US" sz="2900" smtClean="0">
                <a:solidFill>
                  <a:srgbClr val="00B050"/>
                </a:solidFill>
                <a:latin typeface="Times New Roman" pitchFamily="18" charset="0"/>
                <a:cs typeface="Times New Roman" pitchFamily="18" charset="0"/>
              </a:rPr>
              <a:t>Các góc của hình này có bằng nhau và bằng 120</a:t>
            </a:r>
            <a:r>
              <a:rPr lang="en-US" sz="2900" baseline="30000" smtClean="0">
                <a:solidFill>
                  <a:srgbClr val="00B050"/>
                </a:solidFill>
                <a:latin typeface="Times New Roman" pitchFamily="18" charset="0"/>
                <a:cs typeface="Times New Roman" pitchFamily="18" charset="0"/>
              </a:rPr>
              <a:t>0</a:t>
            </a:r>
            <a:r>
              <a:rPr lang="en-US" sz="2900" smtClean="0">
                <a:solidFill>
                  <a:srgbClr val="00B050"/>
                </a:solidFill>
                <a:latin typeface="Times New Roman" pitchFamily="18" charset="0"/>
                <a:cs typeface="Times New Roman" pitchFamily="18" charset="0"/>
              </a:rPr>
              <a:t>.</a:t>
            </a:r>
            <a:endParaRPr lang="en-US" sz="2900">
              <a:solidFill>
                <a:srgbClr val="00B050"/>
              </a:solidFill>
              <a:latin typeface="Times New Roman" pitchFamily="18" charset="0"/>
              <a:cs typeface="Times New Roman" pitchFamily="18" charset="0"/>
            </a:endParaRPr>
          </a:p>
        </p:txBody>
      </p:sp>
      <p:sp>
        <p:nvSpPr>
          <p:cNvPr id="64" name="TextBox 63"/>
          <p:cNvSpPr txBox="1"/>
          <p:nvPr/>
        </p:nvSpPr>
        <p:spPr>
          <a:xfrm>
            <a:off x="2596426" y="4098645"/>
            <a:ext cx="1648209" cy="557076"/>
          </a:xfrm>
          <a:prstGeom prst="rect">
            <a:avLst/>
          </a:prstGeom>
          <a:noFill/>
        </p:spPr>
        <p:txBody>
          <a:bodyPr wrap="square" lIns="109728" tIns="54864" rIns="109728" bIns="54864" rtlCol="0">
            <a:spAutoFit/>
          </a:bodyPr>
          <a:lstStyle/>
          <a:p>
            <a:pPr algn="l"/>
            <a:r>
              <a:rPr lang="en-US" sz="2900" smtClean="0">
                <a:solidFill>
                  <a:srgbClr val="0070C0"/>
                </a:solidFill>
                <a:latin typeface="Times New Roman" pitchFamily="18" charset="0"/>
                <a:cs typeface="Times New Roman" pitchFamily="18" charset="0"/>
              </a:rPr>
              <a:t>Trả lời:</a:t>
            </a:r>
            <a:endParaRPr lang="en-US" sz="2900">
              <a:solidFill>
                <a:srgbClr val="0070C0"/>
              </a:solidFill>
              <a:latin typeface="Times New Roman" pitchFamily="18" charset="0"/>
              <a:cs typeface="Times New Roman" pitchFamily="18" charset="0"/>
            </a:endParaRPr>
          </a:p>
        </p:txBody>
      </p:sp>
      <p:sp>
        <p:nvSpPr>
          <p:cNvPr id="65" name="Oval 64"/>
          <p:cNvSpPr/>
          <p:nvPr/>
        </p:nvSpPr>
        <p:spPr>
          <a:xfrm>
            <a:off x="626497" y="4997912"/>
            <a:ext cx="336883" cy="33496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spcCol="0" rtlCol="0" anchor="ctr"/>
          <a:lstStyle/>
          <a:p>
            <a:pPr algn="ctr"/>
            <a:r>
              <a:rPr lang="en-US">
                <a:solidFill>
                  <a:schemeClr val="bg1"/>
                </a:solidFill>
              </a:rPr>
              <a:t>3</a:t>
            </a:r>
          </a:p>
        </p:txBody>
      </p:sp>
      <p:sp>
        <p:nvSpPr>
          <p:cNvPr id="66" name="Oval 65"/>
          <p:cNvSpPr/>
          <p:nvPr/>
        </p:nvSpPr>
        <p:spPr>
          <a:xfrm>
            <a:off x="626497" y="5748629"/>
            <a:ext cx="336883" cy="33496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spcCol="0" rtlCol="0" anchor="ctr"/>
          <a:lstStyle/>
          <a:p>
            <a:pPr algn="ctr"/>
            <a:r>
              <a:rPr lang="en-US" smtClean="0">
                <a:solidFill>
                  <a:schemeClr val="bg1"/>
                </a:solidFill>
              </a:rPr>
              <a:t>4</a:t>
            </a:r>
            <a:endParaRPr lang="en-US">
              <a:solidFill>
                <a:schemeClr val="bg1"/>
              </a:solidFill>
            </a:endParaRPr>
          </a:p>
        </p:txBody>
      </p:sp>
    </p:spTree>
    <p:extLst>
      <p:ext uri="{BB962C8B-B14F-4D97-AF65-F5344CB8AC3E}">
        <p14:creationId xmlns:p14="http://schemas.microsoft.com/office/powerpoint/2010/main" val="1647905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par>
                                <p:cTn id="16" presetID="16" presetClass="entr" presetSubtype="21" fill="hold"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barn(inVertical)">
                                      <p:cBhvr>
                                        <p:cTn id="18" dur="500"/>
                                        <p:tgtEl>
                                          <p:spTgt spid="23"/>
                                        </p:tgtEl>
                                      </p:cBhvr>
                                    </p:animEffect>
                                  </p:childTnLst>
                                </p:cTn>
                              </p:par>
                              <p:par>
                                <p:cTn id="19" presetID="16" presetClass="entr" presetSubtype="21"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barn(inVertical)">
                                      <p:cBhvr>
                                        <p:cTn id="21" dur="500"/>
                                        <p:tgtEl>
                                          <p:spTgt spid="36"/>
                                        </p:tgtEl>
                                      </p:cBhvr>
                                    </p:animEffect>
                                  </p:childTnLst>
                                </p:cTn>
                              </p:par>
                              <p:par>
                                <p:cTn id="22" presetID="16" presetClass="entr" presetSubtype="21" fill="hold"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barn(inVertical)">
                                      <p:cBhvr>
                                        <p:cTn id="24" dur="500"/>
                                        <p:tgtEl>
                                          <p:spTgt spid="38"/>
                                        </p:tgtEl>
                                      </p:cBhvr>
                                    </p:animEffect>
                                  </p:childTnLst>
                                </p:cTn>
                              </p:par>
                              <p:par>
                                <p:cTn id="25" presetID="16" presetClass="entr" presetSubtype="21"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barn(inVertical)">
                                      <p:cBhvr>
                                        <p:cTn id="27" dur="500"/>
                                        <p:tgtEl>
                                          <p:spTgt spid="40"/>
                                        </p:tgtEl>
                                      </p:cBhvr>
                                    </p:animEffect>
                                  </p:childTnLst>
                                </p:cTn>
                              </p:par>
                              <p:par>
                                <p:cTn id="28" presetID="16" presetClass="entr" presetSubtype="21" fill="hold" nodeType="with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barn(inVertical)">
                                      <p:cBhvr>
                                        <p:cTn id="30" dur="500"/>
                                        <p:tgtEl>
                                          <p:spTgt spid="42"/>
                                        </p:tgtEl>
                                      </p:cBhvr>
                                    </p:animEffect>
                                  </p:childTnLst>
                                </p:cTn>
                              </p:par>
                              <p:par>
                                <p:cTn id="31" presetID="16" presetClass="entr" presetSubtype="21" fill="hold" nodeType="with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barn(inVertical)">
                                      <p:cBhvr>
                                        <p:cTn id="33" dur="500"/>
                                        <p:tgtEl>
                                          <p:spTgt spid="44"/>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barn(inVertical)">
                                      <p:cBhvr>
                                        <p:cTn id="36" dur="500"/>
                                        <p:tgtEl>
                                          <p:spTgt spid="45"/>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barn(inVertical)">
                                      <p:cBhvr>
                                        <p:cTn id="39" dur="500"/>
                                        <p:tgtEl>
                                          <p:spTgt spid="48"/>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barn(inVertical)">
                                      <p:cBhvr>
                                        <p:cTn id="42" dur="500"/>
                                        <p:tgtEl>
                                          <p:spTgt spid="49"/>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50"/>
                                        </p:tgtEl>
                                        <p:attrNameLst>
                                          <p:attrName>style.visibility</p:attrName>
                                        </p:attrNameLst>
                                      </p:cBhvr>
                                      <p:to>
                                        <p:strVal val="visible"/>
                                      </p:to>
                                    </p:set>
                                    <p:animEffect transition="in" filter="barn(inVertical)">
                                      <p:cBhvr>
                                        <p:cTn id="45" dur="500"/>
                                        <p:tgtEl>
                                          <p:spTgt spid="50"/>
                                        </p:tgtEl>
                                      </p:cBhvr>
                                    </p:animEffect>
                                  </p:childTnLst>
                                </p:cTn>
                              </p:par>
                              <p:par>
                                <p:cTn id="46" presetID="16" presetClass="entr" presetSubtype="21" fill="hold" grpId="0" nodeType="withEffect">
                                  <p:stCondLst>
                                    <p:cond delay="0"/>
                                  </p:stCondLst>
                                  <p:childTnLst>
                                    <p:set>
                                      <p:cBhvr>
                                        <p:cTn id="47" dur="1" fill="hold">
                                          <p:stCondLst>
                                            <p:cond delay="0"/>
                                          </p:stCondLst>
                                        </p:cTn>
                                        <p:tgtEl>
                                          <p:spTgt spid="51"/>
                                        </p:tgtEl>
                                        <p:attrNameLst>
                                          <p:attrName>style.visibility</p:attrName>
                                        </p:attrNameLst>
                                      </p:cBhvr>
                                      <p:to>
                                        <p:strVal val="visible"/>
                                      </p:to>
                                    </p:set>
                                    <p:animEffect transition="in" filter="barn(inVertical)">
                                      <p:cBhvr>
                                        <p:cTn id="48" dur="500"/>
                                        <p:tgtEl>
                                          <p:spTgt spid="51"/>
                                        </p:tgtEl>
                                      </p:cBhvr>
                                    </p:animEffect>
                                  </p:childTnLst>
                                </p:cTn>
                              </p:par>
                              <p:par>
                                <p:cTn id="49" presetID="16" presetClass="entr" presetSubtype="21" fill="hold" grpId="0" nodeType="with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barn(inVertical)">
                                      <p:cBhvr>
                                        <p:cTn id="51" dur="500"/>
                                        <p:tgtEl>
                                          <p:spTgt spid="52"/>
                                        </p:tgtEl>
                                      </p:cBhvr>
                                    </p:animEffect>
                                  </p:childTnLst>
                                </p:cTn>
                              </p:par>
                            </p:childTnLst>
                          </p:cTn>
                        </p:par>
                      </p:childTnLst>
                    </p:cTn>
                  </p:par>
                  <p:par>
                    <p:cTn id="52" fill="hold">
                      <p:stCondLst>
                        <p:cond delay="indefinite"/>
                      </p:stCondLst>
                      <p:childTnLst>
                        <p:par>
                          <p:cTn id="53" fill="hold">
                            <p:stCondLst>
                              <p:cond delay="0"/>
                            </p:stCondLst>
                            <p:childTnLst>
                              <p:par>
                                <p:cTn id="54" presetID="6" presetClass="entr" presetSubtype="16" fill="hold" grpId="0" nodeType="click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circle(in)">
                                      <p:cBhvr>
                                        <p:cTn id="56" dur="2000"/>
                                        <p:tgtEl>
                                          <p:spTgt spid="3"/>
                                        </p:tgtEl>
                                      </p:cBhvr>
                                    </p:animEffect>
                                  </p:childTnLst>
                                </p:cTn>
                              </p:par>
                            </p:childTnLst>
                          </p:cTn>
                        </p:par>
                      </p:childTnLst>
                    </p:cTn>
                  </p:par>
                  <p:par>
                    <p:cTn id="57" fill="hold">
                      <p:stCondLst>
                        <p:cond delay="indefinite"/>
                      </p:stCondLst>
                      <p:childTnLst>
                        <p:par>
                          <p:cTn id="58" fill="hold">
                            <p:stCondLst>
                              <p:cond delay="0"/>
                            </p:stCondLst>
                            <p:childTnLst>
                              <p:par>
                                <p:cTn id="59" presetID="6" presetClass="entr" presetSubtype="16" fill="hold" grpId="0" nodeType="clickEffect">
                                  <p:stCondLst>
                                    <p:cond delay="0"/>
                                  </p:stCondLst>
                                  <p:childTnLst>
                                    <p:set>
                                      <p:cBhvr>
                                        <p:cTn id="60" dur="1" fill="hold">
                                          <p:stCondLst>
                                            <p:cond delay="0"/>
                                          </p:stCondLst>
                                        </p:cTn>
                                        <p:tgtEl>
                                          <p:spTgt spid="47"/>
                                        </p:tgtEl>
                                        <p:attrNameLst>
                                          <p:attrName>style.visibility</p:attrName>
                                        </p:attrNameLst>
                                      </p:cBhvr>
                                      <p:to>
                                        <p:strVal val="visible"/>
                                      </p:to>
                                    </p:set>
                                    <p:animEffect transition="in" filter="circle(in)">
                                      <p:cBhvr>
                                        <p:cTn id="61" dur="2000"/>
                                        <p:tgtEl>
                                          <p:spTgt spid="47"/>
                                        </p:tgtEl>
                                      </p:cBhvr>
                                    </p:animEffect>
                                  </p:childTnLst>
                                </p:cTn>
                              </p:par>
                              <p:par>
                                <p:cTn id="62" presetID="21" presetClass="emph" presetSubtype="0" fill="hold" grpId="1" nodeType="withEffect">
                                  <p:stCondLst>
                                    <p:cond delay="0"/>
                                  </p:stCondLst>
                                  <p:childTnLst>
                                    <p:animClr clrSpc="hsl" dir="cw">
                                      <p:cBhvr override="childStyle">
                                        <p:cTn id="63" dur="500" fill="hold"/>
                                        <p:tgtEl>
                                          <p:spTgt spid="45"/>
                                        </p:tgtEl>
                                        <p:attrNameLst>
                                          <p:attrName>style.color</p:attrName>
                                        </p:attrNameLst>
                                      </p:cBhvr>
                                      <p:by>
                                        <p:hsl h="7200000" s="0" l="0"/>
                                      </p:by>
                                    </p:animClr>
                                    <p:animClr clrSpc="hsl" dir="cw">
                                      <p:cBhvr>
                                        <p:cTn id="64" dur="500" fill="hold"/>
                                        <p:tgtEl>
                                          <p:spTgt spid="45"/>
                                        </p:tgtEl>
                                        <p:attrNameLst>
                                          <p:attrName>fillcolor</p:attrName>
                                        </p:attrNameLst>
                                      </p:cBhvr>
                                      <p:by>
                                        <p:hsl h="7200000" s="0" l="0"/>
                                      </p:by>
                                    </p:animClr>
                                    <p:animClr clrSpc="hsl" dir="cw">
                                      <p:cBhvr>
                                        <p:cTn id="65" dur="500" fill="hold"/>
                                        <p:tgtEl>
                                          <p:spTgt spid="45"/>
                                        </p:tgtEl>
                                        <p:attrNameLst>
                                          <p:attrName>stroke.color</p:attrName>
                                        </p:attrNameLst>
                                      </p:cBhvr>
                                      <p:by>
                                        <p:hsl h="7200000" s="0" l="0"/>
                                      </p:by>
                                    </p:animClr>
                                    <p:set>
                                      <p:cBhvr>
                                        <p:cTn id="66" dur="500" fill="hold"/>
                                        <p:tgtEl>
                                          <p:spTgt spid="45"/>
                                        </p:tgtEl>
                                        <p:attrNameLst>
                                          <p:attrName>fill.type</p:attrName>
                                        </p:attrNameLst>
                                      </p:cBhvr>
                                      <p:to>
                                        <p:strVal val="solid"/>
                                      </p:to>
                                    </p:set>
                                  </p:childTnLst>
                                </p:cTn>
                              </p:par>
                            </p:childTnLst>
                          </p:cTn>
                        </p:par>
                      </p:childTnLst>
                    </p:cTn>
                  </p:par>
                  <p:par>
                    <p:cTn id="67" fill="hold">
                      <p:stCondLst>
                        <p:cond delay="indefinite"/>
                      </p:stCondLst>
                      <p:childTnLst>
                        <p:par>
                          <p:cTn id="68" fill="hold">
                            <p:stCondLst>
                              <p:cond delay="0"/>
                            </p:stCondLst>
                            <p:childTnLst>
                              <p:par>
                                <p:cTn id="69" presetID="6" presetClass="entr" presetSubtype="16" fill="hold" grpId="0" nodeType="clickEffect">
                                  <p:stCondLst>
                                    <p:cond delay="0"/>
                                  </p:stCondLst>
                                  <p:childTnLst>
                                    <p:set>
                                      <p:cBhvr>
                                        <p:cTn id="70" dur="1" fill="hold">
                                          <p:stCondLst>
                                            <p:cond delay="0"/>
                                          </p:stCondLst>
                                        </p:cTn>
                                        <p:tgtEl>
                                          <p:spTgt spid="55"/>
                                        </p:tgtEl>
                                        <p:attrNameLst>
                                          <p:attrName>style.visibility</p:attrName>
                                        </p:attrNameLst>
                                      </p:cBhvr>
                                      <p:to>
                                        <p:strVal val="visible"/>
                                      </p:to>
                                    </p:set>
                                    <p:animEffect transition="in" filter="circle(in)">
                                      <p:cBhvr>
                                        <p:cTn id="71" dur="2000"/>
                                        <p:tgtEl>
                                          <p:spTgt spid="55"/>
                                        </p:tgtEl>
                                      </p:cBhvr>
                                    </p:animEffect>
                                  </p:childTnLst>
                                </p:cTn>
                              </p:par>
                              <p:par>
                                <p:cTn id="72" presetID="21" presetClass="emph" presetSubtype="0" fill="hold" grpId="1" nodeType="withEffect">
                                  <p:stCondLst>
                                    <p:cond delay="0"/>
                                  </p:stCondLst>
                                  <p:childTnLst>
                                    <p:animClr clrSpc="hsl" dir="cw">
                                      <p:cBhvr override="childStyle">
                                        <p:cTn id="73" dur="500" fill="hold"/>
                                        <p:tgtEl>
                                          <p:spTgt spid="48"/>
                                        </p:tgtEl>
                                        <p:attrNameLst>
                                          <p:attrName>style.color</p:attrName>
                                        </p:attrNameLst>
                                      </p:cBhvr>
                                      <p:by>
                                        <p:hsl h="7200000" s="0" l="0"/>
                                      </p:by>
                                    </p:animClr>
                                    <p:animClr clrSpc="hsl" dir="cw">
                                      <p:cBhvr>
                                        <p:cTn id="74" dur="500" fill="hold"/>
                                        <p:tgtEl>
                                          <p:spTgt spid="48"/>
                                        </p:tgtEl>
                                        <p:attrNameLst>
                                          <p:attrName>fillcolor</p:attrName>
                                        </p:attrNameLst>
                                      </p:cBhvr>
                                      <p:by>
                                        <p:hsl h="7200000" s="0" l="0"/>
                                      </p:by>
                                    </p:animClr>
                                    <p:animClr clrSpc="hsl" dir="cw">
                                      <p:cBhvr>
                                        <p:cTn id="75" dur="500" fill="hold"/>
                                        <p:tgtEl>
                                          <p:spTgt spid="48"/>
                                        </p:tgtEl>
                                        <p:attrNameLst>
                                          <p:attrName>stroke.color</p:attrName>
                                        </p:attrNameLst>
                                      </p:cBhvr>
                                      <p:by>
                                        <p:hsl h="7200000" s="0" l="0"/>
                                      </p:by>
                                    </p:animClr>
                                    <p:set>
                                      <p:cBhvr>
                                        <p:cTn id="76" dur="500" fill="hold"/>
                                        <p:tgtEl>
                                          <p:spTgt spid="48"/>
                                        </p:tgtEl>
                                        <p:attrNameLst>
                                          <p:attrName>fill.type</p:attrName>
                                        </p:attrNameLst>
                                      </p:cBhvr>
                                      <p:to>
                                        <p:strVal val="solid"/>
                                      </p:to>
                                    </p:set>
                                  </p:childTnLst>
                                </p:cTn>
                              </p:par>
                            </p:childTnLst>
                          </p:cTn>
                        </p:par>
                      </p:childTnLst>
                    </p:cTn>
                  </p:par>
                  <p:par>
                    <p:cTn id="77" fill="hold">
                      <p:stCondLst>
                        <p:cond delay="indefinite"/>
                      </p:stCondLst>
                      <p:childTnLst>
                        <p:par>
                          <p:cTn id="78" fill="hold">
                            <p:stCondLst>
                              <p:cond delay="0"/>
                            </p:stCondLst>
                            <p:childTnLst>
                              <p:par>
                                <p:cTn id="79" presetID="6" presetClass="entr" presetSubtype="16" fill="hold" grpId="0" nodeType="clickEffect">
                                  <p:stCondLst>
                                    <p:cond delay="0"/>
                                  </p:stCondLst>
                                  <p:childTnLst>
                                    <p:set>
                                      <p:cBhvr>
                                        <p:cTn id="80" dur="1" fill="hold">
                                          <p:stCondLst>
                                            <p:cond delay="0"/>
                                          </p:stCondLst>
                                        </p:cTn>
                                        <p:tgtEl>
                                          <p:spTgt spid="56"/>
                                        </p:tgtEl>
                                        <p:attrNameLst>
                                          <p:attrName>style.visibility</p:attrName>
                                        </p:attrNameLst>
                                      </p:cBhvr>
                                      <p:to>
                                        <p:strVal val="visible"/>
                                      </p:to>
                                    </p:set>
                                    <p:animEffect transition="in" filter="circle(in)">
                                      <p:cBhvr>
                                        <p:cTn id="81" dur="2000"/>
                                        <p:tgtEl>
                                          <p:spTgt spid="56"/>
                                        </p:tgtEl>
                                      </p:cBhvr>
                                    </p:animEffect>
                                  </p:childTnLst>
                                </p:cTn>
                              </p:par>
                              <p:par>
                                <p:cTn id="82" presetID="21" presetClass="emph" presetSubtype="0" fill="hold" grpId="1" nodeType="withEffect">
                                  <p:stCondLst>
                                    <p:cond delay="0"/>
                                  </p:stCondLst>
                                  <p:childTnLst>
                                    <p:animClr clrSpc="hsl" dir="cw">
                                      <p:cBhvr override="childStyle">
                                        <p:cTn id="83" dur="500" fill="hold"/>
                                        <p:tgtEl>
                                          <p:spTgt spid="49"/>
                                        </p:tgtEl>
                                        <p:attrNameLst>
                                          <p:attrName>style.color</p:attrName>
                                        </p:attrNameLst>
                                      </p:cBhvr>
                                      <p:by>
                                        <p:hsl h="7200000" s="0" l="0"/>
                                      </p:by>
                                    </p:animClr>
                                    <p:animClr clrSpc="hsl" dir="cw">
                                      <p:cBhvr>
                                        <p:cTn id="84" dur="500" fill="hold"/>
                                        <p:tgtEl>
                                          <p:spTgt spid="49"/>
                                        </p:tgtEl>
                                        <p:attrNameLst>
                                          <p:attrName>fillcolor</p:attrName>
                                        </p:attrNameLst>
                                      </p:cBhvr>
                                      <p:by>
                                        <p:hsl h="7200000" s="0" l="0"/>
                                      </p:by>
                                    </p:animClr>
                                    <p:animClr clrSpc="hsl" dir="cw">
                                      <p:cBhvr>
                                        <p:cTn id="85" dur="500" fill="hold"/>
                                        <p:tgtEl>
                                          <p:spTgt spid="49"/>
                                        </p:tgtEl>
                                        <p:attrNameLst>
                                          <p:attrName>stroke.color</p:attrName>
                                        </p:attrNameLst>
                                      </p:cBhvr>
                                      <p:by>
                                        <p:hsl h="7200000" s="0" l="0"/>
                                      </p:by>
                                    </p:animClr>
                                    <p:set>
                                      <p:cBhvr>
                                        <p:cTn id="86" dur="500" fill="hold"/>
                                        <p:tgtEl>
                                          <p:spTgt spid="49"/>
                                        </p:tgtEl>
                                        <p:attrNameLst>
                                          <p:attrName>fill.type</p:attrName>
                                        </p:attrNameLst>
                                      </p:cBhvr>
                                      <p:to>
                                        <p:strVal val="solid"/>
                                      </p:to>
                                    </p:set>
                                  </p:childTnLst>
                                </p:cTn>
                              </p:par>
                            </p:childTnLst>
                          </p:cTn>
                        </p:par>
                      </p:childTnLst>
                    </p:cTn>
                  </p:par>
                  <p:par>
                    <p:cTn id="87" fill="hold">
                      <p:stCondLst>
                        <p:cond delay="indefinite"/>
                      </p:stCondLst>
                      <p:childTnLst>
                        <p:par>
                          <p:cTn id="88" fill="hold">
                            <p:stCondLst>
                              <p:cond delay="0"/>
                            </p:stCondLst>
                            <p:childTnLst>
                              <p:par>
                                <p:cTn id="89" presetID="6" presetClass="entr" presetSubtype="16" fill="hold" grpId="0" nodeType="clickEffect">
                                  <p:stCondLst>
                                    <p:cond delay="0"/>
                                  </p:stCondLst>
                                  <p:childTnLst>
                                    <p:set>
                                      <p:cBhvr>
                                        <p:cTn id="90" dur="1" fill="hold">
                                          <p:stCondLst>
                                            <p:cond delay="0"/>
                                          </p:stCondLst>
                                        </p:cTn>
                                        <p:tgtEl>
                                          <p:spTgt spid="57"/>
                                        </p:tgtEl>
                                        <p:attrNameLst>
                                          <p:attrName>style.visibility</p:attrName>
                                        </p:attrNameLst>
                                      </p:cBhvr>
                                      <p:to>
                                        <p:strVal val="visible"/>
                                      </p:to>
                                    </p:set>
                                    <p:animEffect transition="in" filter="circle(in)">
                                      <p:cBhvr>
                                        <p:cTn id="91" dur="2000"/>
                                        <p:tgtEl>
                                          <p:spTgt spid="57"/>
                                        </p:tgtEl>
                                      </p:cBhvr>
                                    </p:animEffect>
                                  </p:childTnLst>
                                </p:cTn>
                              </p:par>
                              <p:par>
                                <p:cTn id="92" presetID="21" presetClass="emph" presetSubtype="0" fill="hold" grpId="1" nodeType="withEffect">
                                  <p:stCondLst>
                                    <p:cond delay="0"/>
                                  </p:stCondLst>
                                  <p:childTnLst>
                                    <p:animClr clrSpc="hsl" dir="cw">
                                      <p:cBhvr override="childStyle">
                                        <p:cTn id="93" dur="500" fill="hold"/>
                                        <p:tgtEl>
                                          <p:spTgt spid="50"/>
                                        </p:tgtEl>
                                        <p:attrNameLst>
                                          <p:attrName>style.color</p:attrName>
                                        </p:attrNameLst>
                                      </p:cBhvr>
                                      <p:by>
                                        <p:hsl h="7200000" s="0" l="0"/>
                                      </p:by>
                                    </p:animClr>
                                    <p:animClr clrSpc="hsl" dir="cw">
                                      <p:cBhvr>
                                        <p:cTn id="94" dur="500" fill="hold"/>
                                        <p:tgtEl>
                                          <p:spTgt spid="50"/>
                                        </p:tgtEl>
                                        <p:attrNameLst>
                                          <p:attrName>fillcolor</p:attrName>
                                        </p:attrNameLst>
                                      </p:cBhvr>
                                      <p:by>
                                        <p:hsl h="7200000" s="0" l="0"/>
                                      </p:by>
                                    </p:animClr>
                                    <p:animClr clrSpc="hsl" dir="cw">
                                      <p:cBhvr>
                                        <p:cTn id="95" dur="500" fill="hold"/>
                                        <p:tgtEl>
                                          <p:spTgt spid="50"/>
                                        </p:tgtEl>
                                        <p:attrNameLst>
                                          <p:attrName>stroke.color</p:attrName>
                                        </p:attrNameLst>
                                      </p:cBhvr>
                                      <p:by>
                                        <p:hsl h="7200000" s="0" l="0"/>
                                      </p:by>
                                    </p:animClr>
                                    <p:set>
                                      <p:cBhvr>
                                        <p:cTn id="96" dur="500" fill="hold"/>
                                        <p:tgtEl>
                                          <p:spTgt spid="50"/>
                                        </p:tgtEl>
                                        <p:attrNameLst>
                                          <p:attrName>fill.type</p:attrName>
                                        </p:attrNameLst>
                                      </p:cBhvr>
                                      <p:to>
                                        <p:strVal val="solid"/>
                                      </p:to>
                                    </p:set>
                                  </p:childTnLst>
                                </p:cTn>
                              </p:par>
                            </p:childTnLst>
                          </p:cTn>
                        </p:par>
                      </p:childTnLst>
                    </p:cTn>
                  </p:par>
                  <p:par>
                    <p:cTn id="97" fill="hold">
                      <p:stCondLst>
                        <p:cond delay="indefinite"/>
                      </p:stCondLst>
                      <p:childTnLst>
                        <p:par>
                          <p:cTn id="98" fill="hold">
                            <p:stCondLst>
                              <p:cond delay="0"/>
                            </p:stCondLst>
                            <p:childTnLst>
                              <p:par>
                                <p:cTn id="99" presetID="6" presetClass="entr" presetSubtype="16" fill="hold" grpId="0" nodeType="clickEffect">
                                  <p:stCondLst>
                                    <p:cond delay="0"/>
                                  </p:stCondLst>
                                  <p:childTnLst>
                                    <p:set>
                                      <p:cBhvr>
                                        <p:cTn id="100" dur="1" fill="hold">
                                          <p:stCondLst>
                                            <p:cond delay="0"/>
                                          </p:stCondLst>
                                        </p:cTn>
                                        <p:tgtEl>
                                          <p:spTgt spid="58"/>
                                        </p:tgtEl>
                                        <p:attrNameLst>
                                          <p:attrName>style.visibility</p:attrName>
                                        </p:attrNameLst>
                                      </p:cBhvr>
                                      <p:to>
                                        <p:strVal val="visible"/>
                                      </p:to>
                                    </p:set>
                                    <p:animEffect transition="in" filter="circle(in)">
                                      <p:cBhvr>
                                        <p:cTn id="101" dur="2000"/>
                                        <p:tgtEl>
                                          <p:spTgt spid="58"/>
                                        </p:tgtEl>
                                      </p:cBhvr>
                                    </p:animEffect>
                                  </p:childTnLst>
                                </p:cTn>
                              </p:par>
                              <p:par>
                                <p:cTn id="102" presetID="21" presetClass="emph" presetSubtype="0" fill="hold" grpId="1" nodeType="withEffect">
                                  <p:stCondLst>
                                    <p:cond delay="0"/>
                                  </p:stCondLst>
                                  <p:childTnLst>
                                    <p:animClr clrSpc="hsl" dir="cw">
                                      <p:cBhvr override="childStyle">
                                        <p:cTn id="103" dur="500" fill="hold"/>
                                        <p:tgtEl>
                                          <p:spTgt spid="51"/>
                                        </p:tgtEl>
                                        <p:attrNameLst>
                                          <p:attrName>style.color</p:attrName>
                                        </p:attrNameLst>
                                      </p:cBhvr>
                                      <p:by>
                                        <p:hsl h="7200000" s="0" l="0"/>
                                      </p:by>
                                    </p:animClr>
                                    <p:animClr clrSpc="hsl" dir="cw">
                                      <p:cBhvr>
                                        <p:cTn id="104" dur="500" fill="hold"/>
                                        <p:tgtEl>
                                          <p:spTgt spid="51"/>
                                        </p:tgtEl>
                                        <p:attrNameLst>
                                          <p:attrName>fillcolor</p:attrName>
                                        </p:attrNameLst>
                                      </p:cBhvr>
                                      <p:by>
                                        <p:hsl h="7200000" s="0" l="0"/>
                                      </p:by>
                                    </p:animClr>
                                    <p:animClr clrSpc="hsl" dir="cw">
                                      <p:cBhvr>
                                        <p:cTn id="105" dur="500" fill="hold"/>
                                        <p:tgtEl>
                                          <p:spTgt spid="51"/>
                                        </p:tgtEl>
                                        <p:attrNameLst>
                                          <p:attrName>stroke.color</p:attrName>
                                        </p:attrNameLst>
                                      </p:cBhvr>
                                      <p:by>
                                        <p:hsl h="7200000" s="0" l="0"/>
                                      </p:by>
                                    </p:animClr>
                                    <p:set>
                                      <p:cBhvr>
                                        <p:cTn id="106" dur="500" fill="hold"/>
                                        <p:tgtEl>
                                          <p:spTgt spid="51"/>
                                        </p:tgtEl>
                                        <p:attrNameLst>
                                          <p:attrName>fill.type</p:attrName>
                                        </p:attrNameLst>
                                      </p:cBhvr>
                                      <p:to>
                                        <p:strVal val="solid"/>
                                      </p:to>
                                    </p:set>
                                  </p:childTnLst>
                                </p:cTn>
                              </p:par>
                            </p:childTnLst>
                          </p:cTn>
                        </p:par>
                      </p:childTnLst>
                    </p:cTn>
                  </p:par>
                  <p:par>
                    <p:cTn id="107" fill="hold">
                      <p:stCondLst>
                        <p:cond delay="indefinite"/>
                      </p:stCondLst>
                      <p:childTnLst>
                        <p:par>
                          <p:cTn id="108" fill="hold">
                            <p:stCondLst>
                              <p:cond delay="0"/>
                            </p:stCondLst>
                            <p:childTnLst>
                              <p:par>
                                <p:cTn id="109" presetID="6" presetClass="entr" presetSubtype="16" fill="hold" grpId="0" nodeType="clickEffect">
                                  <p:stCondLst>
                                    <p:cond delay="0"/>
                                  </p:stCondLst>
                                  <p:childTnLst>
                                    <p:set>
                                      <p:cBhvr>
                                        <p:cTn id="110" dur="1" fill="hold">
                                          <p:stCondLst>
                                            <p:cond delay="0"/>
                                          </p:stCondLst>
                                        </p:cTn>
                                        <p:tgtEl>
                                          <p:spTgt spid="59"/>
                                        </p:tgtEl>
                                        <p:attrNameLst>
                                          <p:attrName>style.visibility</p:attrName>
                                        </p:attrNameLst>
                                      </p:cBhvr>
                                      <p:to>
                                        <p:strVal val="visible"/>
                                      </p:to>
                                    </p:set>
                                    <p:animEffect transition="in" filter="circle(in)">
                                      <p:cBhvr>
                                        <p:cTn id="111" dur="2000"/>
                                        <p:tgtEl>
                                          <p:spTgt spid="59"/>
                                        </p:tgtEl>
                                      </p:cBhvr>
                                    </p:animEffect>
                                  </p:childTnLst>
                                </p:cTn>
                              </p:par>
                              <p:par>
                                <p:cTn id="112" presetID="21" presetClass="emph" presetSubtype="0" fill="hold" grpId="1" nodeType="withEffect">
                                  <p:stCondLst>
                                    <p:cond delay="0"/>
                                  </p:stCondLst>
                                  <p:childTnLst>
                                    <p:animClr clrSpc="hsl" dir="cw">
                                      <p:cBhvr override="childStyle">
                                        <p:cTn id="113" dur="500" fill="hold"/>
                                        <p:tgtEl>
                                          <p:spTgt spid="52"/>
                                        </p:tgtEl>
                                        <p:attrNameLst>
                                          <p:attrName>style.color</p:attrName>
                                        </p:attrNameLst>
                                      </p:cBhvr>
                                      <p:by>
                                        <p:hsl h="7200000" s="0" l="0"/>
                                      </p:by>
                                    </p:animClr>
                                    <p:animClr clrSpc="hsl" dir="cw">
                                      <p:cBhvr>
                                        <p:cTn id="114" dur="500" fill="hold"/>
                                        <p:tgtEl>
                                          <p:spTgt spid="52"/>
                                        </p:tgtEl>
                                        <p:attrNameLst>
                                          <p:attrName>fillcolor</p:attrName>
                                        </p:attrNameLst>
                                      </p:cBhvr>
                                      <p:by>
                                        <p:hsl h="7200000" s="0" l="0"/>
                                      </p:by>
                                    </p:animClr>
                                    <p:animClr clrSpc="hsl" dir="cw">
                                      <p:cBhvr>
                                        <p:cTn id="115" dur="500" fill="hold"/>
                                        <p:tgtEl>
                                          <p:spTgt spid="52"/>
                                        </p:tgtEl>
                                        <p:attrNameLst>
                                          <p:attrName>stroke.color</p:attrName>
                                        </p:attrNameLst>
                                      </p:cBhvr>
                                      <p:by>
                                        <p:hsl h="7200000" s="0" l="0"/>
                                      </p:by>
                                    </p:animClr>
                                    <p:set>
                                      <p:cBhvr>
                                        <p:cTn id="116" dur="500" fill="hold"/>
                                        <p:tgtEl>
                                          <p:spTgt spid="52"/>
                                        </p:tgtEl>
                                        <p:attrNameLst>
                                          <p:attrName>fill.type</p:attrName>
                                        </p:attrNameLst>
                                      </p:cBhvr>
                                      <p:to>
                                        <p:strVal val="solid"/>
                                      </p:to>
                                    </p:set>
                                  </p:childTnLst>
                                </p:cTn>
                              </p:par>
                            </p:childTnLst>
                          </p:cTn>
                        </p:par>
                      </p:childTnLst>
                    </p:cTn>
                  </p:par>
                  <p:par>
                    <p:cTn id="117" fill="hold">
                      <p:stCondLst>
                        <p:cond delay="indefinite"/>
                      </p:stCondLst>
                      <p:childTnLst>
                        <p:par>
                          <p:cTn id="118" fill="hold">
                            <p:stCondLst>
                              <p:cond delay="0"/>
                            </p:stCondLst>
                            <p:childTnLst>
                              <p:par>
                                <p:cTn id="119" presetID="16" presetClass="entr" presetSubtype="21" fill="hold" grpId="0" nodeType="clickEffect">
                                  <p:stCondLst>
                                    <p:cond delay="0"/>
                                  </p:stCondLst>
                                  <p:childTnLst>
                                    <p:set>
                                      <p:cBhvr>
                                        <p:cTn id="120" dur="1" fill="hold">
                                          <p:stCondLst>
                                            <p:cond delay="0"/>
                                          </p:stCondLst>
                                        </p:cTn>
                                        <p:tgtEl>
                                          <p:spTgt spid="35"/>
                                        </p:tgtEl>
                                        <p:attrNameLst>
                                          <p:attrName>style.visibility</p:attrName>
                                        </p:attrNameLst>
                                      </p:cBhvr>
                                      <p:to>
                                        <p:strVal val="visible"/>
                                      </p:to>
                                    </p:set>
                                    <p:animEffect transition="in" filter="barn(inVertical)">
                                      <p:cBhvr>
                                        <p:cTn id="121" dur="500"/>
                                        <p:tgtEl>
                                          <p:spTgt spid="35"/>
                                        </p:tgtEl>
                                      </p:cBhvr>
                                    </p:animEffect>
                                  </p:childTnLst>
                                </p:cTn>
                              </p:par>
                            </p:childTnLst>
                          </p:cTn>
                        </p:par>
                      </p:childTnLst>
                    </p:cTn>
                  </p:par>
                  <p:par>
                    <p:cTn id="122" fill="hold">
                      <p:stCondLst>
                        <p:cond delay="indefinite"/>
                      </p:stCondLst>
                      <p:childTnLst>
                        <p:par>
                          <p:cTn id="123" fill="hold">
                            <p:stCondLst>
                              <p:cond delay="0"/>
                            </p:stCondLst>
                            <p:childTnLst>
                              <p:par>
                                <p:cTn id="124" presetID="21" presetClass="emph" presetSubtype="0" fill="hold" nodeType="clickEffect">
                                  <p:stCondLst>
                                    <p:cond delay="0"/>
                                  </p:stCondLst>
                                  <p:childTnLst>
                                    <p:animClr clrSpc="hsl" dir="cw">
                                      <p:cBhvr override="childStyle">
                                        <p:cTn id="125" dur="500" fill="hold"/>
                                        <p:tgtEl>
                                          <p:spTgt spid="36"/>
                                        </p:tgtEl>
                                        <p:attrNameLst>
                                          <p:attrName>style.color</p:attrName>
                                        </p:attrNameLst>
                                      </p:cBhvr>
                                      <p:by>
                                        <p:hsl h="7200000" s="0" l="0"/>
                                      </p:by>
                                    </p:animClr>
                                    <p:animClr clrSpc="hsl" dir="cw">
                                      <p:cBhvr>
                                        <p:cTn id="126" dur="500" fill="hold"/>
                                        <p:tgtEl>
                                          <p:spTgt spid="36"/>
                                        </p:tgtEl>
                                        <p:attrNameLst>
                                          <p:attrName>fillcolor</p:attrName>
                                        </p:attrNameLst>
                                      </p:cBhvr>
                                      <p:by>
                                        <p:hsl h="7200000" s="0" l="0"/>
                                      </p:by>
                                    </p:animClr>
                                    <p:animClr clrSpc="hsl" dir="cw">
                                      <p:cBhvr>
                                        <p:cTn id="127" dur="500" fill="hold"/>
                                        <p:tgtEl>
                                          <p:spTgt spid="36"/>
                                        </p:tgtEl>
                                        <p:attrNameLst>
                                          <p:attrName>stroke.color</p:attrName>
                                        </p:attrNameLst>
                                      </p:cBhvr>
                                      <p:by>
                                        <p:hsl h="7200000" s="0" l="0"/>
                                      </p:by>
                                    </p:animClr>
                                    <p:set>
                                      <p:cBhvr>
                                        <p:cTn id="128" dur="500" fill="hold"/>
                                        <p:tgtEl>
                                          <p:spTgt spid="36"/>
                                        </p:tgtEl>
                                        <p:attrNameLst>
                                          <p:attrName>fill.type</p:attrName>
                                        </p:attrNameLst>
                                      </p:cBhvr>
                                      <p:to>
                                        <p:strVal val="solid"/>
                                      </p:to>
                                    </p:set>
                                  </p:childTnLst>
                                </p:cTn>
                              </p:par>
                            </p:childTnLst>
                          </p:cTn>
                        </p:par>
                      </p:childTnLst>
                    </p:cTn>
                  </p:par>
                  <p:par>
                    <p:cTn id="129" fill="hold">
                      <p:stCondLst>
                        <p:cond delay="indefinite"/>
                      </p:stCondLst>
                      <p:childTnLst>
                        <p:par>
                          <p:cTn id="130" fill="hold">
                            <p:stCondLst>
                              <p:cond delay="0"/>
                            </p:stCondLst>
                            <p:childTnLst>
                              <p:par>
                                <p:cTn id="131" presetID="21" presetClass="emph" presetSubtype="0" fill="hold" nodeType="clickEffect">
                                  <p:stCondLst>
                                    <p:cond delay="0"/>
                                  </p:stCondLst>
                                  <p:childTnLst>
                                    <p:animClr clrSpc="hsl" dir="cw">
                                      <p:cBhvr override="childStyle">
                                        <p:cTn id="132" dur="500" fill="hold"/>
                                        <p:tgtEl>
                                          <p:spTgt spid="38"/>
                                        </p:tgtEl>
                                        <p:attrNameLst>
                                          <p:attrName>style.color</p:attrName>
                                        </p:attrNameLst>
                                      </p:cBhvr>
                                      <p:by>
                                        <p:hsl h="7200000" s="0" l="0"/>
                                      </p:by>
                                    </p:animClr>
                                    <p:animClr clrSpc="hsl" dir="cw">
                                      <p:cBhvr>
                                        <p:cTn id="133" dur="500" fill="hold"/>
                                        <p:tgtEl>
                                          <p:spTgt spid="38"/>
                                        </p:tgtEl>
                                        <p:attrNameLst>
                                          <p:attrName>fillcolor</p:attrName>
                                        </p:attrNameLst>
                                      </p:cBhvr>
                                      <p:by>
                                        <p:hsl h="7200000" s="0" l="0"/>
                                      </p:by>
                                    </p:animClr>
                                    <p:animClr clrSpc="hsl" dir="cw">
                                      <p:cBhvr>
                                        <p:cTn id="134" dur="500" fill="hold"/>
                                        <p:tgtEl>
                                          <p:spTgt spid="38"/>
                                        </p:tgtEl>
                                        <p:attrNameLst>
                                          <p:attrName>stroke.color</p:attrName>
                                        </p:attrNameLst>
                                      </p:cBhvr>
                                      <p:by>
                                        <p:hsl h="7200000" s="0" l="0"/>
                                      </p:by>
                                    </p:animClr>
                                    <p:set>
                                      <p:cBhvr>
                                        <p:cTn id="135" dur="500" fill="hold"/>
                                        <p:tgtEl>
                                          <p:spTgt spid="38"/>
                                        </p:tgtEl>
                                        <p:attrNameLst>
                                          <p:attrName>fill.type</p:attrName>
                                        </p:attrNameLst>
                                      </p:cBhvr>
                                      <p:to>
                                        <p:strVal val="solid"/>
                                      </p:to>
                                    </p:set>
                                  </p:childTnLst>
                                </p:cTn>
                              </p:par>
                            </p:childTnLst>
                          </p:cTn>
                        </p:par>
                      </p:childTnLst>
                    </p:cTn>
                  </p:par>
                  <p:par>
                    <p:cTn id="136" fill="hold">
                      <p:stCondLst>
                        <p:cond delay="indefinite"/>
                      </p:stCondLst>
                      <p:childTnLst>
                        <p:par>
                          <p:cTn id="137" fill="hold">
                            <p:stCondLst>
                              <p:cond delay="0"/>
                            </p:stCondLst>
                            <p:childTnLst>
                              <p:par>
                                <p:cTn id="138" presetID="21" presetClass="emph" presetSubtype="0" fill="hold" nodeType="clickEffect">
                                  <p:stCondLst>
                                    <p:cond delay="0"/>
                                  </p:stCondLst>
                                  <p:childTnLst>
                                    <p:animClr clrSpc="hsl" dir="cw">
                                      <p:cBhvr override="childStyle">
                                        <p:cTn id="139" dur="500" fill="hold"/>
                                        <p:tgtEl>
                                          <p:spTgt spid="40"/>
                                        </p:tgtEl>
                                        <p:attrNameLst>
                                          <p:attrName>style.color</p:attrName>
                                        </p:attrNameLst>
                                      </p:cBhvr>
                                      <p:by>
                                        <p:hsl h="7200000" s="0" l="0"/>
                                      </p:by>
                                    </p:animClr>
                                    <p:animClr clrSpc="hsl" dir="cw">
                                      <p:cBhvr>
                                        <p:cTn id="140" dur="500" fill="hold"/>
                                        <p:tgtEl>
                                          <p:spTgt spid="40"/>
                                        </p:tgtEl>
                                        <p:attrNameLst>
                                          <p:attrName>fillcolor</p:attrName>
                                        </p:attrNameLst>
                                      </p:cBhvr>
                                      <p:by>
                                        <p:hsl h="7200000" s="0" l="0"/>
                                      </p:by>
                                    </p:animClr>
                                    <p:animClr clrSpc="hsl" dir="cw">
                                      <p:cBhvr>
                                        <p:cTn id="141" dur="500" fill="hold"/>
                                        <p:tgtEl>
                                          <p:spTgt spid="40"/>
                                        </p:tgtEl>
                                        <p:attrNameLst>
                                          <p:attrName>stroke.color</p:attrName>
                                        </p:attrNameLst>
                                      </p:cBhvr>
                                      <p:by>
                                        <p:hsl h="7200000" s="0" l="0"/>
                                      </p:by>
                                    </p:animClr>
                                    <p:set>
                                      <p:cBhvr>
                                        <p:cTn id="142" dur="500" fill="hold"/>
                                        <p:tgtEl>
                                          <p:spTgt spid="40"/>
                                        </p:tgtEl>
                                        <p:attrNameLst>
                                          <p:attrName>fill.type</p:attrName>
                                        </p:attrNameLst>
                                      </p:cBhvr>
                                      <p:to>
                                        <p:strVal val="solid"/>
                                      </p:to>
                                    </p:set>
                                  </p:childTnLst>
                                </p:cTn>
                              </p:par>
                            </p:childTnLst>
                          </p:cTn>
                        </p:par>
                      </p:childTnLst>
                    </p:cTn>
                  </p:par>
                  <p:par>
                    <p:cTn id="143" fill="hold">
                      <p:stCondLst>
                        <p:cond delay="indefinite"/>
                      </p:stCondLst>
                      <p:childTnLst>
                        <p:par>
                          <p:cTn id="144" fill="hold">
                            <p:stCondLst>
                              <p:cond delay="0"/>
                            </p:stCondLst>
                            <p:childTnLst>
                              <p:par>
                                <p:cTn id="145" presetID="21" presetClass="emph" presetSubtype="0" fill="hold" nodeType="clickEffect">
                                  <p:stCondLst>
                                    <p:cond delay="0"/>
                                  </p:stCondLst>
                                  <p:childTnLst>
                                    <p:animClr clrSpc="hsl" dir="cw">
                                      <p:cBhvr override="childStyle">
                                        <p:cTn id="146" dur="500" fill="hold"/>
                                        <p:tgtEl>
                                          <p:spTgt spid="42"/>
                                        </p:tgtEl>
                                        <p:attrNameLst>
                                          <p:attrName>style.color</p:attrName>
                                        </p:attrNameLst>
                                      </p:cBhvr>
                                      <p:by>
                                        <p:hsl h="7200000" s="0" l="0"/>
                                      </p:by>
                                    </p:animClr>
                                    <p:animClr clrSpc="hsl" dir="cw">
                                      <p:cBhvr>
                                        <p:cTn id="147" dur="500" fill="hold"/>
                                        <p:tgtEl>
                                          <p:spTgt spid="42"/>
                                        </p:tgtEl>
                                        <p:attrNameLst>
                                          <p:attrName>fillcolor</p:attrName>
                                        </p:attrNameLst>
                                      </p:cBhvr>
                                      <p:by>
                                        <p:hsl h="7200000" s="0" l="0"/>
                                      </p:by>
                                    </p:animClr>
                                    <p:animClr clrSpc="hsl" dir="cw">
                                      <p:cBhvr>
                                        <p:cTn id="148" dur="500" fill="hold"/>
                                        <p:tgtEl>
                                          <p:spTgt spid="42"/>
                                        </p:tgtEl>
                                        <p:attrNameLst>
                                          <p:attrName>stroke.color</p:attrName>
                                        </p:attrNameLst>
                                      </p:cBhvr>
                                      <p:by>
                                        <p:hsl h="7200000" s="0" l="0"/>
                                      </p:by>
                                    </p:animClr>
                                    <p:set>
                                      <p:cBhvr>
                                        <p:cTn id="149" dur="500" fill="hold"/>
                                        <p:tgtEl>
                                          <p:spTgt spid="42"/>
                                        </p:tgtEl>
                                        <p:attrNameLst>
                                          <p:attrName>fill.type</p:attrName>
                                        </p:attrNameLst>
                                      </p:cBhvr>
                                      <p:to>
                                        <p:strVal val="solid"/>
                                      </p:to>
                                    </p:set>
                                  </p:childTnLst>
                                </p:cTn>
                              </p:par>
                            </p:childTnLst>
                          </p:cTn>
                        </p:par>
                      </p:childTnLst>
                    </p:cTn>
                  </p:par>
                  <p:par>
                    <p:cTn id="150" fill="hold">
                      <p:stCondLst>
                        <p:cond delay="indefinite"/>
                      </p:stCondLst>
                      <p:childTnLst>
                        <p:par>
                          <p:cTn id="151" fill="hold">
                            <p:stCondLst>
                              <p:cond delay="0"/>
                            </p:stCondLst>
                            <p:childTnLst>
                              <p:par>
                                <p:cTn id="152" presetID="21" presetClass="emph" presetSubtype="0" fill="hold" nodeType="clickEffect">
                                  <p:stCondLst>
                                    <p:cond delay="0"/>
                                  </p:stCondLst>
                                  <p:childTnLst>
                                    <p:animClr clrSpc="hsl" dir="cw">
                                      <p:cBhvr override="childStyle">
                                        <p:cTn id="153" dur="500" fill="hold"/>
                                        <p:tgtEl>
                                          <p:spTgt spid="44"/>
                                        </p:tgtEl>
                                        <p:attrNameLst>
                                          <p:attrName>style.color</p:attrName>
                                        </p:attrNameLst>
                                      </p:cBhvr>
                                      <p:by>
                                        <p:hsl h="7200000" s="0" l="0"/>
                                      </p:by>
                                    </p:animClr>
                                    <p:animClr clrSpc="hsl" dir="cw">
                                      <p:cBhvr>
                                        <p:cTn id="154" dur="500" fill="hold"/>
                                        <p:tgtEl>
                                          <p:spTgt spid="44"/>
                                        </p:tgtEl>
                                        <p:attrNameLst>
                                          <p:attrName>fillcolor</p:attrName>
                                        </p:attrNameLst>
                                      </p:cBhvr>
                                      <p:by>
                                        <p:hsl h="7200000" s="0" l="0"/>
                                      </p:by>
                                    </p:animClr>
                                    <p:animClr clrSpc="hsl" dir="cw">
                                      <p:cBhvr>
                                        <p:cTn id="155" dur="500" fill="hold"/>
                                        <p:tgtEl>
                                          <p:spTgt spid="44"/>
                                        </p:tgtEl>
                                        <p:attrNameLst>
                                          <p:attrName>stroke.color</p:attrName>
                                        </p:attrNameLst>
                                      </p:cBhvr>
                                      <p:by>
                                        <p:hsl h="7200000" s="0" l="0"/>
                                      </p:by>
                                    </p:animClr>
                                    <p:set>
                                      <p:cBhvr>
                                        <p:cTn id="156" dur="500" fill="hold"/>
                                        <p:tgtEl>
                                          <p:spTgt spid="44"/>
                                        </p:tgtEl>
                                        <p:attrNameLst>
                                          <p:attrName>fill.type</p:attrName>
                                        </p:attrNameLst>
                                      </p:cBhvr>
                                      <p:to>
                                        <p:strVal val="solid"/>
                                      </p:to>
                                    </p:set>
                                  </p:childTnLst>
                                </p:cTn>
                              </p:par>
                            </p:childTnLst>
                          </p:cTn>
                        </p:par>
                      </p:childTnLst>
                    </p:cTn>
                  </p:par>
                  <p:par>
                    <p:cTn id="157" fill="hold">
                      <p:stCondLst>
                        <p:cond delay="indefinite"/>
                      </p:stCondLst>
                      <p:childTnLst>
                        <p:par>
                          <p:cTn id="158" fill="hold">
                            <p:stCondLst>
                              <p:cond delay="0"/>
                            </p:stCondLst>
                            <p:childTnLst>
                              <p:par>
                                <p:cTn id="159" presetID="21" presetClass="emph" presetSubtype="0" fill="hold" nodeType="clickEffect">
                                  <p:stCondLst>
                                    <p:cond delay="0"/>
                                  </p:stCondLst>
                                  <p:childTnLst>
                                    <p:animClr clrSpc="hsl" dir="cw">
                                      <p:cBhvr override="childStyle">
                                        <p:cTn id="160" dur="500" fill="hold"/>
                                        <p:tgtEl>
                                          <p:spTgt spid="23"/>
                                        </p:tgtEl>
                                        <p:attrNameLst>
                                          <p:attrName>style.color</p:attrName>
                                        </p:attrNameLst>
                                      </p:cBhvr>
                                      <p:by>
                                        <p:hsl h="7200000" s="0" l="0"/>
                                      </p:by>
                                    </p:animClr>
                                    <p:animClr clrSpc="hsl" dir="cw">
                                      <p:cBhvr>
                                        <p:cTn id="161" dur="500" fill="hold"/>
                                        <p:tgtEl>
                                          <p:spTgt spid="23"/>
                                        </p:tgtEl>
                                        <p:attrNameLst>
                                          <p:attrName>fillcolor</p:attrName>
                                        </p:attrNameLst>
                                      </p:cBhvr>
                                      <p:by>
                                        <p:hsl h="7200000" s="0" l="0"/>
                                      </p:by>
                                    </p:animClr>
                                    <p:animClr clrSpc="hsl" dir="cw">
                                      <p:cBhvr>
                                        <p:cTn id="162" dur="500" fill="hold"/>
                                        <p:tgtEl>
                                          <p:spTgt spid="23"/>
                                        </p:tgtEl>
                                        <p:attrNameLst>
                                          <p:attrName>stroke.color</p:attrName>
                                        </p:attrNameLst>
                                      </p:cBhvr>
                                      <p:by>
                                        <p:hsl h="7200000" s="0" l="0"/>
                                      </p:by>
                                    </p:animClr>
                                    <p:set>
                                      <p:cBhvr>
                                        <p:cTn id="163" dur="500" fill="hold"/>
                                        <p:tgtEl>
                                          <p:spTgt spid="23"/>
                                        </p:tgtEl>
                                        <p:attrNameLst>
                                          <p:attrName>fill.type</p:attrName>
                                        </p:attrNameLst>
                                      </p:cBhvr>
                                      <p:to>
                                        <p:strVal val="solid"/>
                                      </p:to>
                                    </p:set>
                                  </p:childTnLst>
                                </p:cTn>
                              </p:par>
                            </p:childTnLst>
                          </p:cTn>
                        </p:par>
                      </p:childTnLst>
                    </p:cTn>
                  </p:par>
                  <p:par>
                    <p:cTn id="164" fill="hold">
                      <p:stCondLst>
                        <p:cond delay="indefinite"/>
                      </p:stCondLst>
                      <p:childTnLst>
                        <p:par>
                          <p:cTn id="165" fill="hold">
                            <p:stCondLst>
                              <p:cond delay="0"/>
                            </p:stCondLst>
                            <p:childTnLst>
                              <p:par>
                                <p:cTn id="166" presetID="6" presetClass="entr" presetSubtype="16" fill="hold" grpId="0" nodeType="clickEffect">
                                  <p:stCondLst>
                                    <p:cond delay="0"/>
                                  </p:stCondLst>
                                  <p:childTnLst>
                                    <p:set>
                                      <p:cBhvr>
                                        <p:cTn id="167" dur="1" fill="hold">
                                          <p:stCondLst>
                                            <p:cond delay="0"/>
                                          </p:stCondLst>
                                        </p:cTn>
                                        <p:tgtEl>
                                          <p:spTgt spid="37"/>
                                        </p:tgtEl>
                                        <p:attrNameLst>
                                          <p:attrName>style.visibility</p:attrName>
                                        </p:attrNameLst>
                                      </p:cBhvr>
                                      <p:to>
                                        <p:strVal val="visible"/>
                                      </p:to>
                                    </p:set>
                                    <p:animEffect transition="in" filter="circle(in)">
                                      <p:cBhvr>
                                        <p:cTn id="168" dur="2000"/>
                                        <p:tgtEl>
                                          <p:spTgt spid="37"/>
                                        </p:tgtEl>
                                      </p:cBhvr>
                                    </p:animEffect>
                                  </p:childTnLst>
                                </p:cTn>
                              </p:par>
                            </p:childTnLst>
                          </p:cTn>
                        </p:par>
                      </p:childTnLst>
                    </p:cTn>
                  </p:par>
                  <p:par>
                    <p:cTn id="169" fill="hold">
                      <p:stCondLst>
                        <p:cond delay="indefinite"/>
                      </p:stCondLst>
                      <p:childTnLst>
                        <p:par>
                          <p:cTn id="170" fill="hold">
                            <p:stCondLst>
                              <p:cond delay="0"/>
                            </p:stCondLst>
                            <p:childTnLst>
                              <p:par>
                                <p:cTn id="171" presetID="16" presetClass="entr" presetSubtype="21" fill="hold" grpId="0" nodeType="clickEffect">
                                  <p:stCondLst>
                                    <p:cond delay="0"/>
                                  </p:stCondLst>
                                  <p:childTnLst>
                                    <p:set>
                                      <p:cBhvr>
                                        <p:cTn id="172" dur="1" fill="hold">
                                          <p:stCondLst>
                                            <p:cond delay="0"/>
                                          </p:stCondLst>
                                        </p:cTn>
                                        <p:tgtEl>
                                          <p:spTgt spid="4"/>
                                        </p:tgtEl>
                                        <p:attrNameLst>
                                          <p:attrName>style.visibility</p:attrName>
                                        </p:attrNameLst>
                                      </p:cBhvr>
                                      <p:to>
                                        <p:strVal val="visible"/>
                                      </p:to>
                                    </p:set>
                                    <p:animEffect transition="in" filter="barn(inVertical)">
                                      <p:cBhvr>
                                        <p:cTn id="173" dur="500"/>
                                        <p:tgtEl>
                                          <p:spTgt spid="4"/>
                                        </p:tgtEl>
                                      </p:cBhvr>
                                    </p:animEffect>
                                  </p:childTnLst>
                                </p:cTn>
                              </p:par>
                              <p:par>
                                <p:cTn id="174" presetID="16" presetClass="entr" presetSubtype="21" fill="hold" grpId="0" nodeType="withEffect">
                                  <p:stCondLst>
                                    <p:cond delay="0"/>
                                  </p:stCondLst>
                                  <p:childTnLst>
                                    <p:set>
                                      <p:cBhvr>
                                        <p:cTn id="175" dur="1" fill="hold">
                                          <p:stCondLst>
                                            <p:cond delay="0"/>
                                          </p:stCondLst>
                                        </p:cTn>
                                        <p:tgtEl>
                                          <p:spTgt spid="6"/>
                                        </p:tgtEl>
                                        <p:attrNameLst>
                                          <p:attrName>style.visibility</p:attrName>
                                        </p:attrNameLst>
                                      </p:cBhvr>
                                      <p:to>
                                        <p:strVal val="visible"/>
                                      </p:to>
                                    </p:set>
                                    <p:animEffect transition="in" filter="barn(inVertical)">
                                      <p:cBhvr>
                                        <p:cTn id="176" dur="500"/>
                                        <p:tgtEl>
                                          <p:spTgt spid="6"/>
                                        </p:tgtEl>
                                      </p:cBhvr>
                                    </p:animEffect>
                                  </p:childTnLst>
                                </p:cTn>
                              </p:par>
                              <p:par>
                                <p:cTn id="177" presetID="16" presetClass="entr" presetSubtype="21" fill="hold" grpId="0" nodeType="withEffect">
                                  <p:stCondLst>
                                    <p:cond delay="0"/>
                                  </p:stCondLst>
                                  <p:childTnLst>
                                    <p:set>
                                      <p:cBhvr>
                                        <p:cTn id="178" dur="1" fill="hold">
                                          <p:stCondLst>
                                            <p:cond delay="0"/>
                                          </p:stCondLst>
                                        </p:cTn>
                                        <p:tgtEl>
                                          <p:spTgt spid="13"/>
                                        </p:tgtEl>
                                        <p:attrNameLst>
                                          <p:attrName>style.visibility</p:attrName>
                                        </p:attrNameLst>
                                      </p:cBhvr>
                                      <p:to>
                                        <p:strVal val="visible"/>
                                      </p:to>
                                    </p:set>
                                    <p:animEffect transition="in" filter="barn(inVertical)">
                                      <p:cBhvr>
                                        <p:cTn id="179" dur="500"/>
                                        <p:tgtEl>
                                          <p:spTgt spid="13"/>
                                        </p:tgtEl>
                                      </p:cBhvr>
                                    </p:animEffect>
                                  </p:childTnLst>
                                </p:cTn>
                              </p:par>
                              <p:par>
                                <p:cTn id="180" presetID="16" presetClass="entr" presetSubtype="21" fill="hold" grpId="0" nodeType="withEffect">
                                  <p:stCondLst>
                                    <p:cond delay="0"/>
                                  </p:stCondLst>
                                  <p:childTnLst>
                                    <p:set>
                                      <p:cBhvr>
                                        <p:cTn id="181" dur="1" fill="hold">
                                          <p:stCondLst>
                                            <p:cond delay="0"/>
                                          </p:stCondLst>
                                        </p:cTn>
                                        <p:tgtEl>
                                          <p:spTgt spid="11"/>
                                        </p:tgtEl>
                                        <p:attrNameLst>
                                          <p:attrName>style.visibility</p:attrName>
                                        </p:attrNameLst>
                                      </p:cBhvr>
                                      <p:to>
                                        <p:strVal val="visible"/>
                                      </p:to>
                                    </p:set>
                                    <p:animEffect transition="in" filter="barn(inVertical)">
                                      <p:cBhvr>
                                        <p:cTn id="182" dur="500"/>
                                        <p:tgtEl>
                                          <p:spTgt spid="11"/>
                                        </p:tgtEl>
                                      </p:cBhvr>
                                    </p:animEffect>
                                  </p:childTnLst>
                                </p:cTn>
                              </p:par>
                              <p:par>
                                <p:cTn id="183" presetID="16" presetClass="entr" presetSubtype="21" fill="hold" grpId="0" nodeType="withEffect">
                                  <p:stCondLst>
                                    <p:cond delay="0"/>
                                  </p:stCondLst>
                                  <p:childTnLst>
                                    <p:set>
                                      <p:cBhvr>
                                        <p:cTn id="184" dur="1" fill="hold">
                                          <p:stCondLst>
                                            <p:cond delay="0"/>
                                          </p:stCondLst>
                                        </p:cTn>
                                        <p:tgtEl>
                                          <p:spTgt spid="10"/>
                                        </p:tgtEl>
                                        <p:attrNameLst>
                                          <p:attrName>style.visibility</p:attrName>
                                        </p:attrNameLst>
                                      </p:cBhvr>
                                      <p:to>
                                        <p:strVal val="visible"/>
                                      </p:to>
                                    </p:set>
                                    <p:animEffect transition="in" filter="barn(inVertical)">
                                      <p:cBhvr>
                                        <p:cTn id="185" dur="500"/>
                                        <p:tgtEl>
                                          <p:spTgt spid="10"/>
                                        </p:tgtEl>
                                      </p:cBhvr>
                                    </p:animEffect>
                                  </p:childTnLst>
                                </p:cTn>
                              </p:par>
                              <p:par>
                                <p:cTn id="186" presetID="16" presetClass="entr" presetSubtype="21" fill="hold" grpId="0" nodeType="withEffect">
                                  <p:stCondLst>
                                    <p:cond delay="0"/>
                                  </p:stCondLst>
                                  <p:childTnLst>
                                    <p:set>
                                      <p:cBhvr>
                                        <p:cTn id="187" dur="1" fill="hold">
                                          <p:stCondLst>
                                            <p:cond delay="0"/>
                                          </p:stCondLst>
                                        </p:cTn>
                                        <p:tgtEl>
                                          <p:spTgt spid="8"/>
                                        </p:tgtEl>
                                        <p:attrNameLst>
                                          <p:attrName>style.visibility</p:attrName>
                                        </p:attrNameLst>
                                      </p:cBhvr>
                                      <p:to>
                                        <p:strVal val="visible"/>
                                      </p:to>
                                    </p:set>
                                    <p:animEffect transition="in" filter="barn(inVertical)">
                                      <p:cBhvr>
                                        <p:cTn id="188" dur="500"/>
                                        <p:tgtEl>
                                          <p:spTgt spid="8"/>
                                        </p:tgtEl>
                                      </p:cBhvr>
                                    </p:animEffect>
                                  </p:childTnLst>
                                </p:cTn>
                              </p:par>
                            </p:childTnLst>
                          </p:cTn>
                        </p:par>
                      </p:childTnLst>
                    </p:cTn>
                  </p:par>
                  <p:par>
                    <p:cTn id="189" fill="hold">
                      <p:stCondLst>
                        <p:cond delay="indefinite"/>
                      </p:stCondLst>
                      <p:childTnLst>
                        <p:par>
                          <p:cTn id="190" fill="hold">
                            <p:stCondLst>
                              <p:cond delay="0"/>
                            </p:stCondLst>
                            <p:childTnLst>
                              <p:par>
                                <p:cTn id="191" presetID="10" presetClass="exit" presetSubtype="0" fill="hold" grpId="1" nodeType="clickEffect">
                                  <p:stCondLst>
                                    <p:cond delay="0"/>
                                  </p:stCondLst>
                                  <p:childTnLst>
                                    <p:animEffect transition="out" filter="fade">
                                      <p:cBhvr>
                                        <p:cTn id="192" dur="500"/>
                                        <p:tgtEl>
                                          <p:spTgt spid="4"/>
                                        </p:tgtEl>
                                      </p:cBhvr>
                                    </p:animEffect>
                                    <p:set>
                                      <p:cBhvr>
                                        <p:cTn id="193" dur="1" fill="hold">
                                          <p:stCondLst>
                                            <p:cond delay="499"/>
                                          </p:stCondLst>
                                        </p:cTn>
                                        <p:tgtEl>
                                          <p:spTgt spid="4"/>
                                        </p:tgtEl>
                                        <p:attrNameLst>
                                          <p:attrName>style.visibility</p:attrName>
                                        </p:attrNameLst>
                                      </p:cBhvr>
                                      <p:to>
                                        <p:strVal val="hidden"/>
                                      </p:to>
                                    </p:set>
                                  </p:childTnLst>
                                </p:cTn>
                              </p:par>
                              <p:par>
                                <p:cTn id="194" presetID="10" presetClass="exit" presetSubtype="0" fill="hold" grpId="1" nodeType="withEffect">
                                  <p:stCondLst>
                                    <p:cond delay="0"/>
                                  </p:stCondLst>
                                  <p:childTnLst>
                                    <p:animEffect transition="out" filter="fade">
                                      <p:cBhvr>
                                        <p:cTn id="195" dur="500"/>
                                        <p:tgtEl>
                                          <p:spTgt spid="6"/>
                                        </p:tgtEl>
                                      </p:cBhvr>
                                    </p:animEffect>
                                    <p:set>
                                      <p:cBhvr>
                                        <p:cTn id="196" dur="1" fill="hold">
                                          <p:stCondLst>
                                            <p:cond delay="499"/>
                                          </p:stCondLst>
                                        </p:cTn>
                                        <p:tgtEl>
                                          <p:spTgt spid="6"/>
                                        </p:tgtEl>
                                        <p:attrNameLst>
                                          <p:attrName>style.visibility</p:attrName>
                                        </p:attrNameLst>
                                      </p:cBhvr>
                                      <p:to>
                                        <p:strVal val="hidden"/>
                                      </p:to>
                                    </p:set>
                                  </p:childTnLst>
                                </p:cTn>
                              </p:par>
                              <p:par>
                                <p:cTn id="197" presetID="10" presetClass="exit" presetSubtype="0" fill="hold" grpId="1" nodeType="withEffect">
                                  <p:stCondLst>
                                    <p:cond delay="0"/>
                                  </p:stCondLst>
                                  <p:childTnLst>
                                    <p:animEffect transition="out" filter="fade">
                                      <p:cBhvr>
                                        <p:cTn id="198" dur="500"/>
                                        <p:tgtEl>
                                          <p:spTgt spid="13"/>
                                        </p:tgtEl>
                                      </p:cBhvr>
                                    </p:animEffect>
                                    <p:set>
                                      <p:cBhvr>
                                        <p:cTn id="199" dur="1" fill="hold">
                                          <p:stCondLst>
                                            <p:cond delay="499"/>
                                          </p:stCondLst>
                                        </p:cTn>
                                        <p:tgtEl>
                                          <p:spTgt spid="13"/>
                                        </p:tgtEl>
                                        <p:attrNameLst>
                                          <p:attrName>style.visibility</p:attrName>
                                        </p:attrNameLst>
                                      </p:cBhvr>
                                      <p:to>
                                        <p:strVal val="hidden"/>
                                      </p:to>
                                    </p:set>
                                  </p:childTnLst>
                                </p:cTn>
                              </p:par>
                              <p:par>
                                <p:cTn id="200" presetID="10" presetClass="exit" presetSubtype="0" fill="hold" grpId="1" nodeType="withEffect">
                                  <p:stCondLst>
                                    <p:cond delay="0"/>
                                  </p:stCondLst>
                                  <p:childTnLst>
                                    <p:animEffect transition="out" filter="fade">
                                      <p:cBhvr>
                                        <p:cTn id="201" dur="500"/>
                                        <p:tgtEl>
                                          <p:spTgt spid="11"/>
                                        </p:tgtEl>
                                      </p:cBhvr>
                                    </p:animEffect>
                                    <p:set>
                                      <p:cBhvr>
                                        <p:cTn id="202" dur="1" fill="hold">
                                          <p:stCondLst>
                                            <p:cond delay="499"/>
                                          </p:stCondLst>
                                        </p:cTn>
                                        <p:tgtEl>
                                          <p:spTgt spid="11"/>
                                        </p:tgtEl>
                                        <p:attrNameLst>
                                          <p:attrName>style.visibility</p:attrName>
                                        </p:attrNameLst>
                                      </p:cBhvr>
                                      <p:to>
                                        <p:strVal val="hidden"/>
                                      </p:to>
                                    </p:set>
                                  </p:childTnLst>
                                </p:cTn>
                              </p:par>
                              <p:par>
                                <p:cTn id="203" presetID="10" presetClass="exit" presetSubtype="0" fill="hold" grpId="1" nodeType="withEffect">
                                  <p:stCondLst>
                                    <p:cond delay="0"/>
                                  </p:stCondLst>
                                  <p:childTnLst>
                                    <p:animEffect transition="out" filter="fade">
                                      <p:cBhvr>
                                        <p:cTn id="204" dur="500"/>
                                        <p:tgtEl>
                                          <p:spTgt spid="10"/>
                                        </p:tgtEl>
                                      </p:cBhvr>
                                    </p:animEffect>
                                    <p:set>
                                      <p:cBhvr>
                                        <p:cTn id="205" dur="1" fill="hold">
                                          <p:stCondLst>
                                            <p:cond delay="499"/>
                                          </p:stCondLst>
                                        </p:cTn>
                                        <p:tgtEl>
                                          <p:spTgt spid="10"/>
                                        </p:tgtEl>
                                        <p:attrNameLst>
                                          <p:attrName>style.visibility</p:attrName>
                                        </p:attrNameLst>
                                      </p:cBhvr>
                                      <p:to>
                                        <p:strVal val="hidden"/>
                                      </p:to>
                                    </p:set>
                                  </p:childTnLst>
                                </p:cTn>
                              </p:par>
                              <p:par>
                                <p:cTn id="206" presetID="10" presetClass="exit" presetSubtype="0" fill="hold" grpId="1" nodeType="withEffect">
                                  <p:stCondLst>
                                    <p:cond delay="0"/>
                                  </p:stCondLst>
                                  <p:childTnLst>
                                    <p:animEffect transition="out" filter="fade">
                                      <p:cBhvr>
                                        <p:cTn id="207" dur="500"/>
                                        <p:tgtEl>
                                          <p:spTgt spid="8"/>
                                        </p:tgtEl>
                                      </p:cBhvr>
                                    </p:animEffect>
                                    <p:set>
                                      <p:cBhvr>
                                        <p:cTn id="208" dur="1" fill="hold">
                                          <p:stCondLst>
                                            <p:cond delay="499"/>
                                          </p:stCondLst>
                                        </p:cTn>
                                        <p:tgtEl>
                                          <p:spTgt spid="8"/>
                                        </p:tgtEl>
                                        <p:attrNameLst>
                                          <p:attrName>style.visibility</p:attrName>
                                        </p:attrNameLst>
                                      </p:cBhvr>
                                      <p:to>
                                        <p:strVal val="hidden"/>
                                      </p:to>
                                    </p:set>
                                  </p:childTnLst>
                                </p:cTn>
                              </p:par>
                            </p:childTnLst>
                          </p:cTn>
                        </p:par>
                      </p:childTnLst>
                    </p:cTn>
                  </p:par>
                  <p:par>
                    <p:cTn id="209" fill="hold">
                      <p:stCondLst>
                        <p:cond delay="indefinite"/>
                      </p:stCondLst>
                      <p:childTnLst>
                        <p:par>
                          <p:cTn id="210" fill="hold">
                            <p:stCondLst>
                              <p:cond delay="0"/>
                            </p:stCondLst>
                            <p:childTnLst>
                              <p:par>
                                <p:cTn id="211" presetID="16" presetClass="entr" presetSubtype="21" fill="hold" grpId="0" nodeType="clickEffect">
                                  <p:stCondLst>
                                    <p:cond delay="0"/>
                                  </p:stCondLst>
                                  <p:childTnLst>
                                    <p:set>
                                      <p:cBhvr>
                                        <p:cTn id="212" dur="1" fill="hold">
                                          <p:stCondLst>
                                            <p:cond delay="0"/>
                                          </p:stCondLst>
                                        </p:cTn>
                                        <p:tgtEl>
                                          <p:spTgt spid="46"/>
                                        </p:tgtEl>
                                        <p:attrNameLst>
                                          <p:attrName>style.visibility</p:attrName>
                                        </p:attrNameLst>
                                      </p:cBhvr>
                                      <p:to>
                                        <p:strVal val="visible"/>
                                      </p:to>
                                    </p:set>
                                    <p:animEffect transition="in" filter="barn(inVertical)">
                                      <p:cBhvr>
                                        <p:cTn id="213" dur="500"/>
                                        <p:tgtEl>
                                          <p:spTgt spid="46"/>
                                        </p:tgtEl>
                                      </p:cBhvr>
                                    </p:animEffect>
                                  </p:childTnLst>
                                </p:cTn>
                              </p:par>
                              <p:par>
                                <p:cTn id="214" presetID="16" presetClass="entr" presetSubtype="21" fill="hold" grpId="0" nodeType="withEffect">
                                  <p:stCondLst>
                                    <p:cond delay="0"/>
                                  </p:stCondLst>
                                  <p:childTnLst>
                                    <p:set>
                                      <p:cBhvr>
                                        <p:cTn id="215" dur="1" fill="hold">
                                          <p:stCondLst>
                                            <p:cond delay="0"/>
                                          </p:stCondLst>
                                        </p:cTn>
                                        <p:tgtEl>
                                          <p:spTgt spid="53"/>
                                        </p:tgtEl>
                                        <p:attrNameLst>
                                          <p:attrName>style.visibility</p:attrName>
                                        </p:attrNameLst>
                                      </p:cBhvr>
                                      <p:to>
                                        <p:strVal val="visible"/>
                                      </p:to>
                                    </p:set>
                                    <p:animEffect transition="in" filter="barn(inVertical)">
                                      <p:cBhvr>
                                        <p:cTn id="216" dur="500"/>
                                        <p:tgtEl>
                                          <p:spTgt spid="53"/>
                                        </p:tgtEl>
                                      </p:cBhvr>
                                    </p:animEffect>
                                  </p:childTnLst>
                                </p:cTn>
                              </p:par>
                            </p:childTnLst>
                          </p:cTn>
                        </p:par>
                      </p:childTnLst>
                    </p:cTn>
                  </p:par>
                  <p:par>
                    <p:cTn id="217" fill="hold">
                      <p:stCondLst>
                        <p:cond delay="indefinite"/>
                      </p:stCondLst>
                      <p:childTnLst>
                        <p:par>
                          <p:cTn id="218" fill="hold">
                            <p:stCondLst>
                              <p:cond delay="0"/>
                            </p:stCondLst>
                            <p:childTnLst>
                              <p:par>
                                <p:cTn id="219" presetID="16" presetClass="entr" presetSubtype="21" fill="hold" grpId="0" nodeType="clickEffect">
                                  <p:stCondLst>
                                    <p:cond delay="0"/>
                                  </p:stCondLst>
                                  <p:childTnLst>
                                    <p:set>
                                      <p:cBhvr>
                                        <p:cTn id="220" dur="1" fill="hold">
                                          <p:stCondLst>
                                            <p:cond delay="0"/>
                                          </p:stCondLst>
                                        </p:cTn>
                                        <p:tgtEl>
                                          <p:spTgt spid="54"/>
                                        </p:tgtEl>
                                        <p:attrNameLst>
                                          <p:attrName>style.visibility</p:attrName>
                                        </p:attrNameLst>
                                      </p:cBhvr>
                                      <p:to>
                                        <p:strVal val="visible"/>
                                      </p:to>
                                    </p:set>
                                    <p:animEffect transition="in" filter="barn(inVertical)">
                                      <p:cBhvr>
                                        <p:cTn id="221" dur="500"/>
                                        <p:tgtEl>
                                          <p:spTgt spid="54"/>
                                        </p:tgtEl>
                                      </p:cBhvr>
                                    </p:animEffect>
                                  </p:childTnLst>
                                </p:cTn>
                              </p:par>
                              <p:par>
                                <p:cTn id="222" presetID="16" presetClass="entr" presetSubtype="21" fill="hold" grpId="0" nodeType="withEffect">
                                  <p:stCondLst>
                                    <p:cond delay="0"/>
                                  </p:stCondLst>
                                  <p:childTnLst>
                                    <p:set>
                                      <p:cBhvr>
                                        <p:cTn id="223" dur="1" fill="hold">
                                          <p:stCondLst>
                                            <p:cond delay="0"/>
                                          </p:stCondLst>
                                        </p:cTn>
                                        <p:tgtEl>
                                          <p:spTgt spid="60"/>
                                        </p:tgtEl>
                                        <p:attrNameLst>
                                          <p:attrName>style.visibility</p:attrName>
                                        </p:attrNameLst>
                                      </p:cBhvr>
                                      <p:to>
                                        <p:strVal val="visible"/>
                                      </p:to>
                                    </p:set>
                                    <p:animEffect transition="in" filter="barn(inVertical)">
                                      <p:cBhvr>
                                        <p:cTn id="224" dur="500"/>
                                        <p:tgtEl>
                                          <p:spTgt spid="60"/>
                                        </p:tgtEl>
                                      </p:cBhvr>
                                    </p:animEffect>
                                  </p:childTnLst>
                                </p:cTn>
                              </p:par>
                            </p:childTnLst>
                          </p:cTn>
                        </p:par>
                      </p:childTnLst>
                    </p:cTn>
                  </p:par>
                  <p:par>
                    <p:cTn id="225" fill="hold">
                      <p:stCondLst>
                        <p:cond delay="indefinite"/>
                      </p:stCondLst>
                      <p:childTnLst>
                        <p:par>
                          <p:cTn id="226" fill="hold">
                            <p:stCondLst>
                              <p:cond delay="0"/>
                            </p:stCondLst>
                            <p:childTnLst>
                              <p:par>
                                <p:cTn id="227" presetID="16" presetClass="entr" presetSubtype="21" fill="hold" grpId="0" nodeType="clickEffect">
                                  <p:stCondLst>
                                    <p:cond delay="0"/>
                                  </p:stCondLst>
                                  <p:childTnLst>
                                    <p:set>
                                      <p:cBhvr>
                                        <p:cTn id="228" dur="1" fill="hold">
                                          <p:stCondLst>
                                            <p:cond delay="0"/>
                                          </p:stCondLst>
                                        </p:cTn>
                                        <p:tgtEl>
                                          <p:spTgt spid="64"/>
                                        </p:tgtEl>
                                        <p:attrNameLst>
                                          <p:attrName>style.visibility</p:attrName>
                                        </p:attrNameLst>
                                      </p:cBhvr>
                                      <p:to>
                                        <p:strVal val="visible"/>
                                      </p:to>
                                    </p:set>
                                    <p:animEffect transition="in" filter="barn(inVertical)">
                                      <p:cBhvr>
                                        <p:cTn id="229" dur="500"/>
                                        <p:tgtEl>
                                          <p:spTgt spid="64"/>
                                        </p:tgtEl>
                                      </p:cBhvr>
                                    </p:animEffect>
                                  </p:childTnLst>
                                </p:cTn>
                              </p:par>
                            </p:childTnLst>
                          </p:cTn>
                        </p:par>
                      </p:childTnLst>
                    </p:cTn>
                  </p:par>
                  <p:par>
                    <p:cTn id="230" fill="hold">
                      <p:stCondLst>
                        <p:cond delay="indefinite"/>
                      </p:stCondLst>
                      <p:childTnLst>
                        <p:par>
                          <p:cTn id="231" fill="hold">
                            <p:stCondLst>
                              <p:cond delay="0"/>
                            </p:stCondLst>
                            <p:childTnLst>
                              <p:par>
                                <p:cTn id="232" presetID="16" presetClass="entr" presetSubtype="21" fill="hold" grpId="0" nodeType="clickEffect">
                                  <p:stCondLst>
                                    <p:cond delay="0"/>
                                  </p:stCondLst>
                                  <p:childTnLst>
                                    <p:set>
                                      <p:cBhvr>
                                        <p:cTn id="233" dur="1" fill="hold">
                                          <p:stCondLst>
                                            <p:cond delay="0"/>
                                          </p:stCondLst>
                                        </p:cTn>
                                        <p:tgtEl>
                                          <p:spTgt spid="62"/>
                                        </p:tgtEl>
                                        <p:attrNameLst>
                                          <p:attrName>style.visibility</p:attrName>
                                        </p:attrNameLst>
                                      </p:cBhvr>
                                      <p:to>
                                        <p:strVal val="visible"/>
                                      </p:to>
                                    </p:set>
                                    <p:animEffect transition="in" filter="barn(inVertical)">
                                      <p:cBhvr>
                                        <p:cTn id="234" dur="500"/>
                                        <p:tgtEl>
                                          <p:spTgt spid="62"/>
                                        </p:tgtEl>
                                      </p:cBhvr>
                                    </p:animEffect>
                                  </p:childTnLst>
                                </p:cTn>
                              </p:par>
                              <p:par>
                                <p:cTn id="235" presetID="16" presetClass="entr" presetSubtype="21" fill="hold" grpId="0" nodeType="withEffect">
                                  <p:stCondLst>
                                    <p:cond delay="0"/>
                                  </p:stCondLst>
                                  <p:childTnLst>
                                    <p:set>
                                      <p:cBhvr>
                                        <p:cTn id="236" dur="1" fill="hold">
                                          <p:stCondLst>
                                            <p:cond delay="0"/>
                                          </p:stCondLst>
                                        </p:cTn>
                                        <p:tgtEl>
                                          <p:spTgt spid="65"/>
                                        </p:tgtEl>
                                        <p:attrNameLst>
                                          <p:attrName>style.visibility</p:attrName>
                                        </p:attrNameLst>
                                      </p:cBhvr>
                                      <p:to>
                                        <p:strVal val="visible"/>
                                      </p:to>
                                    </p:set>
                                    <p:animEffect transition="in" filter="barn(inVertical)">
                                      <p:cBhvr>
                                        <p:cTn id="237" dur="500"/>
                                        <p:tgtEl>
                                          <p:spTgt spid="65"/>
                                        </p:tgtEl>
                                      </p:cBhvr>
                                    </p:animEffect>
                                  </p:childTnLst>
                                </p:cTn>
                              </p:par>
                            </p:childTnLst>
                          </p:cTn>
                        </p:par>
                      </p:childTnLst>
                    </p:cTn>
                  </p:par>
                  <p:par>
                    <p:cTn id="238" fill="hold">
                      <p:stCondLst>
                        <p:cond delay="indefinite"/>
                      </p:stCondLst>
                      <p:childTnLst>
                        <p:par>
                          <p:cTn id="239" fill="hold">
                            <p:stCondLst>
                              <p:cond delay="0"/>
                            </p:stCondLst>
                            <p:childTnLst>
                              <p:par>
                                <p:cTn id="240" presetID="16" presetClass="entr" presetSubtype="21" fill="hold" grpId="0" nodeType="clickEffect">
                                  <p:stCondLst>
                                    <p:cond delay="0"/>
                                  </p:stCondLst>
                                  <p:childTnLst>
                                    <p:set>
                                      <p:cBhvr>
                                        <p:cTn id="241" dur="1" fill="hold">
                                          <p:stCondLst>
                                            <p:cond delay="0"/>
                                          </p:stCondLst>
                                        </p:cTn>
                                        <p:tgtEl>
                                          <p:spTgt spid="63"/>
                                        </p:tgtEl>
                                        <p:attrNameLst>
                                          <p:attrName>style.visibility</p:attrName>
                                        </p:attrNameLst>
                                      </p:cBhvr>
                                      <p:to>
                                        <p:strVal val="visible"/>
                                      </p:to>
                                    </p:set>
                                    <p:animEffect transition="in" filter="barn(inVertical)">
                                      <p:cBhvr>
                                        <p:cTn id="242" dur="500"/>
                                        <p:tgtEl>
                                          <p:spTgt spid="63"/>
                                        </p:tgtEl>
                                      </p:cBhvr>
                                    </p:animEffect>
                                  </p:childTnLst>
                                </p:cTn>
                              </p:par>
                              <p:par>
                                <p:cTn id="243" presetID="16" presetClass="entr" presetSubtype="21" fill="hold" grpId="0" nodeType="withEffect">
                                  <p:stCondLst>
                                    <p:cond delay="0"/>
                                  </p:stCondLst>
                                  <p:childTnLst>
                                    <p:set>
                                      <p:cBhvr>
                                        <p:cTn id="244" dur="1" fill="hold">
                                          <p:stCondLst>
                                            <p:cond delay="0"/>
                                          </p:stCondLst>
                                        </p:cTn>
                                        <p:tgtEl>
                                          <p:spTgt spid="66"/>
                                        </p:tgtEl>
                                        <p:attrNameLst>
                                          <p:attrName>style.visibility</p:attrName>
                                        </p:attrNameLst>
                                      </p:cBhvr>
                                      <p:to>
                                        <p:strVal val="visible"/>
                                      </p:to>
                                    </p:set>
                                    <p:animEffect transition="in" filter="barn(inVertical)">
                                      <p:cBhvr>
                                        <p:cTn id="245"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P spid="12" grpId="0" animBg="1"/>
      <p:bldP spid="45" grpId="0"/>
      <p:bldP spid="45" grpId="1"/>
      <p:bldP spid="48" grpId="0"/>
      <p:bldP spid="48" grpId="1"/>
      <p:bldP spid="49" grpId="0"/>
      <p:bldP spid="49" grpId="1"/>
      <p:bldP spid="50" grpId="0"/>
      <p:bldP spid="50" grpId="1"/>
      <p:bldP spid="51" grpId="0"/>
      <p:bldP spid="51" grpId="1"/>
      <p:bldP spid="52" grpId="0"/>
      <p:bldP spid="52" grpId="1"/>
      <p:bldP spid="47" grpId="0" animBg="1"/>
      <p:bldP spid="55" grpId="0" animBg="1"/>
      <p:bldP spid="56" grpId="0" animBg="1"/>
      <p:bldP spid="57" grpId="0" animBg="1"/>
      <p:bldP spid="58" grpId="0" animBg="1"/>
      <p:bldP spid="59" grpId="0" animBg="1"/>
      <p:bldP spid="3" grpId="0"/>
      <p:bldP spid="35" grpId="0"/>
      <p:bldP spid="37" grpId="0"/>
      <p:bldP spid="4" grpId="0" animBg="1"/>
      <p:bldP spid="4" grpId="1" animBg="1"/>
      <p:bldP spid="6" grpId="0" animBg="1"/>
      <p:bldP spid="6" grpId="1" animBg="1"/>
      <p:bldP spid="8" grpId="0" animBg="1"/>
      <p:bldP spid="8" grpId="1" animBg="1"/>
      <p:bldP spid="10" grpId="0" animBg="1"/>
      <p:bldP spid="10" grpId="1" animBg="1"/>
      <p:bldP spid="11" grpId="0" animBg="1"/>
      <p:bldP spid="11" grpId="1" animBg="1"/>
      <p:bldP spid="13" grpId="0" animBg="1"/>
      <p:bldP spid="13" grpId="1" animBg="1"/>
      <p:bldP spid="46" grpId="0"/>
      <p:bldP spid="53" grpId="0" animBg="1"/>
      <p:bldP spid="54" grpId="0"/>
      <p:bldP spid="60" grpId="0" animBg="1"/>
      <p:bldP spid="62" grpId="0"/>
      <p:bldP spid="63" grpId="0"/>
      <p:bldP spid="64" grpId="0"/>
      <p:bldP spid="65" grpId="0" animBg="1"/>
      <p:bldP spid="6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93799" y="962717"/>
            <a:ext cx="1062629" cy="450462"/>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spcCol="0" rtlCol="0" anchor="ctr"/>
          <a:lstStyle/>
          <a:p>
            <a:pPr algn="ctr"/>
            <a:r>
              <a:rPr lang="en-US" sz="2900" b="1" smtClean="0">
                <a:latin typeface="Times New Roman" pitchFamily="18" charset="0"/>
                <a:cs typeface="Times New Roman" pitchFamily="18" charset="0"/>
              </a:rPr>
              <a:t>HĐ6</a:t>
            </a:r>
            <a:endParaRPr lang="en-US" sz="2900" b="1">
              <a:latin typeface="Times New Roman" pitchFamily="18" charset="0"/>
              <a:cs typeface="Times New Roman" pitchFamily="18" charset="0"/>
            </a:endParaRPr>
          </a:p>
        </p:txBody>
      </p:sp>
      <p:sp>
        <p:nvSpPr>
          <p:cNvPr id="5" name="TextBox 4"/>
          <p:cNvSpPr txBox="1"/>
          <p:nvPr/>
        </p:nvSpPr>
        <p:spPr>
          <a:xfrm>
            <a:off x="1078060" y="1572099"/>
            <a:ext cx="10325983" cy="557076"/>
          </a:xfrm>
          <a:prstGeom prst="rect">
            <a:avLst/>
          </a:prstGeom>
          <a:noFill/>
        </p:spPr>
        <p:txBody>
          <a:bodyPr wrap="square" lIns="109728" tIns="54864" rIns="109728" bIns="54864" rtlCol="0">
            <a:spAutoFit/>
          </a:bodyPr>
          <a:lstStyle/>
          <a:p>
            <a:pPr algn="l"/>
            <a:r>
              <a:rPr lang="en-US" sz="2900">
                <a:latin typeface="Times New Roman" pitchFamily="18" charset="0"/>
                <a:cs typeface="Times New Roman" pitchFamily="18" charset="0"/>
              </a:rPr>
              <a:t>    </a:t>
            </a:r>
            <a:r>
              <a:rPr lang="en-US" sz="2900" smtClean="0">
                <a:latin typeface="Times New Roman" pitchFamily="18" charset="0"/>
                <a:cs typeface="Times New Roman" pitchFamily="18" charset="0"/>
              </a:rPr>
              <a:t>Hãy kể tên các đường chéo chính của hình lục giác đều ABCDEF.</a:t>
            </a:r>
            <a:endParaRPr lang="en-US" sz="2900">
              <a:latin typeface="Times New Roman" pitchFamily="18" charset="0"/>
              <a:cs typeface="Times New Roman" pitchFamily="18" charset="0"/>
            </a:endParaRPr>
          </a:p>
        </p:txBody>
      </p:sp>
      <p:sp>
        <p:nvSpPr>
          <p:cNvPr id="6" name="Oval 5"/>
          <p:cNvSpPr/>
          <p:nvPr/>
        </p:nvSpPr>
        <p:spPr>
          <a:xfrm>
            <a:off x="1038547" y="1698705"/>
            <a:ext cx="336883" cy="33496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spcCol="0" rtlCol="0" anchor="ctr"/>
          <a:lstStyle/>
          <a:p>
            <a:pPr algn="ctr"/>
            <a:r>
              <a:rPr lang="en-US"/>
              <a:t>1</a:t>
            </a:r>
          </a:p>
        </p:txBody>
      </p:sp>
      <p:sp>
        <p:nvSpPr>
          <p:cNvPr id="8" name="TextBox 7"/>
          <p:cNvSpPr txBox="1"/>
          <p:nvPr/>
        </p:nvSpPr>
        <p:spPr>
          <a:xfrm>
            <a:off x="1727176" y="934269"/>
            <a:ext cx="10325983" cy="557076"/>
          </a:xfrm>
          <a:prstGeom prst="rect">
            <a:avLst/>
          </a:prstGeom>
          <a:noFill/>
        </p:spPr>
        <p:txBody>
          <a:bodyPr wrap="square" lIns="109728" tIns="54864" rIns="109728" bIns="54864" rtlCol="0">
            <a:spAutoFit/>
          </a:bodyPr>
          <a:lstStyle/>
          <a:p>
            <a:pPr algn="l"/>
            <a:r>
              <a:rPr lang="en-US" sz="2900" smtClean="0">
                <a:latin typeface="Times New Roman" pitchFamily="18" charset="0"/>
                <a:cs typeface="Times New Roman" pitchFamily="18" charset="0"/>
              </a:rPr>
              <a:t>Hãy quan sát hình 4.5.</a:t>
            </a:r>
            <a:endParaRPr lang="en-US" sz="2900">
              <a:latin typeface="Times New Roman" pitchFamily="18" charset="0"/>
              <a:cs typeface="Times New Roman" pitchFamily="18" charset="0"/>
            </a:endParaRPr>
          </a:p>
        </p:txBody>
      </p:sp>
      <p:sp>
        <p:nvSpPr>
          <p:cNvPr id="9" name="TextBox 8"/>
          <p:cNvSpPr txBox="1"/>
          <p:nvPr/>
        </p:nvSpPr>
        <p:spPr>
          <a:xfrm>
            <a:off x="1038547" y="2187348"/>
            <a:ext cx="10325983" cy="557076"/>
          </a:xfrm>
          <a:prstGeom prst="rect">
            <a:avLst/>
          </a:prstGeom>
          <a:noFill/>
        </p:spPr>
        <p:txBody>
          <a:bodyPr wrap="square" lIns="109728" tIns="54864" rIns="109728" bIns="54864" rtlCol="0">
            <a:spAutoFit/>
          </a:bodyPr>
          <a:lstStyle/>
          <a:p>
            <a:pPr algn="l"/>
            <a:r>
              <a:rPr lang="en-US" sz="2900">
                <a:latin typeface="Times New Roman" pitchFamily="18" charset="0"/>
                <a:cs typeface="Times New Roman" pitchFamily="18" charset="0"/>
              </a:rPr>
              <a:t>    </a:t>
            </a:r>
            <a:r>
              <a:rPr lang="en-US" sz="2900" smtClean="0">
                <a:latin typeface="Times New Roman" pitchFamily="18" charset="0"/>
                <a:cs typeface="Times New Roman" pitchFamily="18" charset="0"/>
              </a:rPr>
              <a:t>Hãy so sánh độ dài các đường chéo chính với nhau.</a:t>
            </a:r>
            <a:endParaRPr lang="en-US" sz="2900">
              <a:latin typeface="Times New Roman" pitchFamily="18" charset="0"/>
              <a:cs typeface="Times New Roman" pitchFamily="18" charset="0"/>
            </a:endParaRPr>
          </a:p>
        </p:txBody>
      </p:sp>
      <p:sp>
        <p:nvSpPr>
          <p:cNvPr id="10" name="Oval 9"/>
          <p:cNvSpPr/>
          <p:nvPr/>
        </p:nvSpPr>
        <p:spPr>
          <a:xfrm>
            <a:off x="1038547" y="2313954"/>
            <a:ext cx="336883" cy="33496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spcCol="0" rtlCol="0" anchor="ctr"/>
          <a:lstStyle/>
          <a:p>
            <a:pPr algn="ctr"/>
            <a:r>
              <a:rPr lang="en-US" smtClean="0"/>
              <a:t>2</a:t>
            </a:r>
            <a:endParaRPr lang="en-US"/>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61737">
            <a:off x="8694931" y="3496207"/>
            <a:ext cx="3352800" cy="305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9321713" y="3271753"/>
            <a:ext cx="462337" cy="461665"/>
          </a:xfrm>
          <a:prstGeom prst="rect">
            <a:avLst/>
          </a:prstGeom>
          <a:noFill/>
        </p:spPr>
        <p:txBody>
          <a:bodyPr wrap="square" rtlCol="0">
            <a:spAutoFit/>
          </a:bodyPr>
          <a:lstStyle/>
          <a:p>
            <a:pPr algn="l"/>
            <a:r>
              <a:rPr lang="en-US" sz="2400" b="1" smtClean="0">
                <a:solidFill>
                  <a:srgbClr val="002060"/>
                </a:solidFill>
                <a:latin typeface="Times New Roman" pitchFamily="18" charset="0"/>
                <a:cs typeface="Times New Roman" pitchFamily="18" charset="0"/>
              </a:rPr>
              <a:t>A</a:t>
            </a:r>
          </a:p>
        </p:txBody>
      </p:sp>
      <p:sp>
        <p:nvSpPr>
          <p:cNvPr id="15" name="TextBox 14"/>
          <p:cNvSpPr txBox="1"/>
          <p:nvPr/>
        </p:nvSpPr>
        <p:spPr>
          <a:xfrm>
            <a:off x="10981135" y="3271753"/>
            <a:ext cx="462337" cy="461665"/>
          </a:xfrm>
          <a:prstGeom prst="rect">
            <a:avLst/>
          </a:prstGeom>
          <a:noFill/>
        </p:spPr>
        <p:txBody>
          <a:bodyPr wrap="square" rtlCol="0">
            <a:spAutoFit/>
          </a:bodyPr>
          <a:lstStyle/>
          <a:p>
            <a:pPr algn="l"/>
            <a:r>
              <a:rPr lang="en-US" sz="2400" b="1">
                <a:solidFill>
                  <a:srgbClr val="002060"/>
                </a:solidFill>
                <a:latin typeface="Times New Roman" pitchFamily="18" charset="0"/>
                <a:cs typeface="Times New Roman" pitchFamily="18" charset="0"/>
              </a:rPr>
              <a:t>B</a:t>
            </a:r>
            <a:endParaRPr lang="en-US" sz="2400" b="1" smtClean="0">
              <a:solidFill>
                <a:srgbClr val="002060"/>
              </a:solidFill>
              <a:latin typeface="Times New Roman" pitchFamily="18" charset="0"/>
              <a:cs typeface="Times New Roman" pitchFamily="18" charset="0"/>
            </a:endParaRPr>
          </a:p>
        </p:txBody>
      </p:sp>
      <p:sp>
        <p:nvSpPr>
          <p:cNvPr id="16" name="TextBox 15"/>
          <p:cNvSpPr txBox="1"/>
          <p:nvPr/>
        </p:nvSpPr>
        <p:spPr>
          <a:xfrm>
            <a:off x="11927988" y="4755653"/>
            <a:ext cx="462337" cy="461665"/>
          </a:xfrm>
          <a:prstGeom prst="rect">
            <a:avLst/>
          </a:prstGeom>
          <a:noFill/>
        </p:spPr>
        <p:txBody>
          <a:bodyPr wrap="square" rtlCol="0">
            <a:spAutoFit/>
          </a:bodyPr>
          <a:lstStyle/>
          <a:p>
            <a:pPr algn="l"/>
            <a:r>
              <a:rPr lang="en-US" sz="2400" b="1" smtClean="0">
                <a:solidFill>
                  <a:srgbClr val="002060"/>
                </a:solidFill>
                <a:latin typeface="Times New Roman" pitchFamily="18" charset="0"/>
                <a:cs typeface="Times New Roman" pitchFamily="18" charset="0"/>
              </a:rPr>
              <a:t>C</a:t>
            </a:r>
          </a:p>
        </p:txBody>
      </p:sp>
      <p:sp>
        <p:nvSpPr>
          <p:cNvPr id="17" name="TextBox 16"/>
          <p:cNvSpPr txBox="1"/>
          <p:nvPr/>
        </p:nvSpPr>
        <p:spPr>
          <a:xfrm>
            <a:off x="11060158" y="6344381"/>
            <a:ext cx="462337" cy="461665"/>
          </a:xfrm>
          <a:prstGeom prst="rect">
            <a:avLst/>
          </a:prstGeom>
          <a:noFill/>
        </p:spPr>
        <p:txBody>
          <a:bodyPr wrap="square" rtlCol="0">
            <a:spAutoFit/>
          </a:bodyPr>
          <a:lstStyle/>
          <a:p>
            <a:pPr algn="l"/>
            <a:r>
              <a:rPr lang="en-US" sz="2400" b="1" smtClean="0">
                <a:solidFill>
                  <a:srgbClr val="002060"/>
                </a:solidFill>
                <a:latin typeface="Times New Roman" pitchFamily="18" charset="0"/>
                <a:cs typeface="Times New Roman" pitchFamily="18" charset="0"/>
              </a:rPr>
              <a:t>D</a:t>
            </a:r>
          </a:p>
        </p:txBody>
      </p:sp>
      <p:sp>
        <p:nvSpPr>
          <p:cNvPr id="18" name="TextBox 17"/>
          <p:cNvSpPr txBox="1"/>
          <p:nvPr/>
        </p:nvSpPr>
        <p:spPr>
          <a:xfrm>
            <a:off x="9355580" y="6344381"/>
            <a:ext cx="462337" cy="461665"/>
          </a:xfrm>
          <a:prstGeom prst="rect">
            <a:avLst/>
          </a:prstGeom>
          <a:noFill/>
        </p:spPr>
        <p:txBody>
          <a:bodyPr wrap="square" rtlCol="0">
            <a:spAutoFit/>
          </a:bodyPr>
          <a:lstStyle/>
          <a:p>
            <a:pPr algn="l"/>
            <a:r>
              <a:rPr lang="en-US" sz="2400" b="1" smtClean="0">
                <a:solidFill>
                  <a:srgbClr val="002060"/>
                </a:solidFill>
                <a:latin typeface="Times New Roman" pitchFamily="18" charset="0"/>
                <a:cs typeface="Times New Roman" pitchFamily="18" charset="0"/>
              </a:rPr>
              <a:t>E</a:t>
            </a:r>
          </a:p>
        </p:txBody>
      </p:sp>
      <p:sp>
        <p:nvSpPr>
          <p:cNvPr id="19" name="TextBox 18"/>
          <p:cNvSpPr txBox="1"/>
          <p:nvPr/>
        </p:nvSpPr>
        <p:spPr>
          <a:xfrm>
            <a:off x="8452425" y="4755653"/>
            <a:ext cx="462337" cy="461665"/>
          </a:xfrm>
          <a:prstGeom prst="rect">
            <a:avLst/>
          </a:prstGeom>
          <a:noFill/>
        </p:spPr>
        <p:txBody>
          <a:bodyPr wrap="square" rtlCol="0">
            <a:spAutoFit/>
          </a:bodyPr>
          <a:lstStyle/>
          <a:p>
            <a:pPr algn="l"/>
            <a:r>
              <a:rPr lang="en-US" sz="2400" b="1" smtClean="0">
                <a:solidFill>
                  <a:srgbClr val="002060"/>
                </a:solidFill>
                <a:latin typeface="Times New Roman" pitchFamily="18" charset="0"/>
                <a:cs typeface="Times New Roman" pitchFamily="18" charset="0"/>
              </a:rPr>
              <a:t>F</a:t>
            </a:r>
          </a:p>
        </p:txBody>
      </p:sp>
      <p:sp>
        <p:nvSpPr>
          <p:cNvPr id="20" name="TextBox 19"/>
          <p:cNvSpPr txBox="1"/>
          <p:nvPr/>
        </p:nvSpPr>
        <p:spPr>
          <a:xfrm>
            <a:off x="9846650" y="6914474"/>
            <a:ext cx="1735759" cy="461665"/>
          </a:xfrm>
          <a:prstGeom prst="rect">
            <a:avLst/>
          </a:prstGeom>
          <a:noFill/>
        </p:spPr>
        <p:txBody>
          <a:bodyPr wrap="square" rtlCol="0">
            <a:spAutoFit/>
          </a:bodyPr>
          <a:lstStyle/>
          <a:p>
            <a:pPr algn="l"/>
            <a:r>
              <a:rPr lang="en-US" sz="2400" b="1" smtClean="0">
                <a:solidFill>
                  <a:srgbClr val="002060"/>
                </a:solidFill>
                <a:latin typeface="Times New Roman" pitchFamily="18" charset="0"/>
                <a:cs typeface="Times New Roman" pitchFamily="18" charset="0"/>
              </a:rPr>
              <a:t>Hình 4.5</a:t>
            </a:r>
          </a:p>
        </p:txBody>
      </p:sp>
      <p:sp>
        <p:nvSpPr>
          <p:cNvPr id="21" name="TextBox 20"/>
          <p:cNvSpPr txBox="1"/>
          <p:nvPr/>
        </p:nvSpPr>
        <p:spPr>
          <a:xfrm>
            <a:off x="9757246" y="2744424"/>
            <a:ext cx="2594022" cy="461665"/>
          </a:xfrm>
          <a:prstGeom prst="rect">
            <a:avLst/>
          </a:prstGeom>
          <a:solidFill>
            <a:schemeClr val="accent2">
              <a:lumMod val="20000"/>
              <a:lumOff val="80000"/>
            </a:schemeClr>
          </a:solidFill>
        </p:spPr>
        <p:txBody>
          <a:bodyPr wrap="square" rtlCol="0">
            <a:spAutoFit/>
          </a:bodyPr>
          <a:lstStyle/>
          <a:p>
            <a:pPr algn="l"/>
            <a:r>
              <a:rPr lang="en-US" sz="2400" b="1" smtClean="0">
                <a:solidFill>
                  <a:srgbClr val="002060"/>
                </a:solidFill>
                <a:latin typeface="Times New Roman" pitchFamily="18" charset="0"/>
                <a:cs typeface="Times New Roman" pitchFamily="18" charset="0"/>
              </a:rPr>
              <a:t>Đường chéo chính</a:t>
            </a:r>
          </a:p>
        </p:txBody>
      </p:sp>
      <p:cxnSp>
        <p:nvCxnSpPr>
          <p:cNvPr id="13" name="Straight Arrow Connector 12"/>
          <p:cNvCxnSpPr/>
          <p:nvPr/>
        </p:nvCxnSpPr>
        <p:spPr>
          <a:xfrm flipH="1">
            <a:off x="10160017" y="3206089"/>
            <a:ext cx="531934" cy="11018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529618" y="4247589"/>
            <a:ext cx="1518382" cy="557076"/>
          </a:xfrm>
          <a:prstGeom prst="rect">
            <a:avLst/>
          </a:prstGeom>
          <a:noFill/>
        </p:spPr>
        <p:txBody>
          <a:bodyPr wrap="square" lIns="109728" tIns="54864" rIns="109728" bIns="54864" rtlCol="0">
            <a:spAutoFit/>
          </a:bodyPr>
          <a:lstStyle/>
          <a:p>
            <a:pPr algn="l"/>
            <a:r>
              <a:rPr lang="en-US" sz="2900" smtClean="0">
                <a:solidFill>
                  <a:srgbClr val="0070C0"/>
                </a:solidFill>
                <a:latin typeface="Times New Roman" pitchFamily="18" charset="0"/>
                <a:cs typeface="Times New Roman" pitchFamily="18" charset="0"/>
              </a:rPr>
              <a:t>Trả lời:</a:t>
            </a:r>
            <a:endParaRPr lang="en-US" sz="2900">
              <a:solidFill>
                <a:srgbClr val="0070C0"/>
              </a:solidFill>
              <a:latin typeface="Times New Roman" pitchFamily="18" charset="0"/>
              <a:cs typeface="Times New Roman" pitchFamily="18" charset="0"/>
            </a:endParaRPr>
          </a:p>
        </p:txBody>
      </p:sp>
      <p:sp>
        <p:nvSpPr>
          <p:cNvPr id="31" name="TextBox 30"/>
          <p:cNvSpPr txBox="1"/>
          <p:nvPr/>
        </p:nvSpPr>
        <p:spPr>
          <a:xfrm>
            <a:off x="1501397" y="4964442"/>
            <a:ext cx="6005714" cy="557076"/>
          </a:xfrm>
          <a:prstGeom prst="rect">
            <a:avLst/>
          </a:prstGeom>
          <a:noFill/>
        </p:spPr>
        <p:txBody>
          <a:bodyPr wrap="square" lIns="109728" tIns="54864" rIns="109728" bIns="54864" rtlCol="0">
            <a:spAutoFit/>
          </a:bodyPr>
          <a:lstStyle/>
          <a:p>
            <a:pPr algn="l"/>
            <a:r>
              <a:rPr lang="en-US" sz="2900">
                <a:solidFill>
                  <a:srgbClr val="00B050"/>
                </a:solidFill>
                <a:latin typeface="Times New Roman" pitchFamily="18" charset="0"/>
                <a:cs typeface="Times New Roman" pitchFamily="18" charset="0"/>
              </a:rPr>
              <a:t>C</a:t>
            </a:r>
            <a:r>
              <a:rPr lang="en-US" sz="2900" smtClean="0">
                <a:solidFill>
                  <a:srgbClr val="00B050"/>
                </a:solidFill>
                <a:latin typeface="Times New Roman" pitchFamily="18" charset="0"/>
                <a:cs typeface="Times New Roman" pitchFamily="18" charset="0"/>
              </a:rPr>
              <a:t>ác đường chéo chính là: AD, BE, CF</a:t>
            </a:r>
            <a:endParaRPr lang="en-US" sz="2900">
              <a:solidFill>
                <a:srgbClr val="00B050"/>
              </a:solidFill>
              <a:latin typeface="Times New Roman" pitchFamily="18" charset="0"/>
              <a:cs typeface="Times New Roman" pitchFamily="18" charset="0"/>
            </a:endParaRPr>
          </a:p>
        </p:txBody>
      </p:sp>
      <p:sp>
        <p:nvSpPr>
          <p:cNvPr id="32" name="Oval 31"/>
          <p:cNvSpPr/>
          <p:nvPr/>
        </p:nvSpPr>
        <p:spPr>
          <a:xfrm>
            <a:off x="1190947" y="5091048"/>
            <a:ext cx="336883" cy="33496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spcCol="0" rtlCol="0" anchor="ctr"/>
          <a:lstStyle/>
          <a:p>
            <a:pPr algn="ctr"/>
            <a:r>
              <a:rPr lang="en-US"/>
              <a:t>1</a:t>
            </a:r>
          </a:p>
        </p:txBody>
      </p:sp>
      <p:sp>
        <p:nvSpPr>
          <p:cNvPr id="33" name="TextBox 32"/>
          <p:cNvSpPr txBox="1"/>
          <p:nvPr/>
        </p:nvSpPr>
        <p:spPr>
          <a:xfrm>
            <a:off x="1501397" y="5670003"/>
            <a:ext cx="6316164" cy="557076"/>
          </a:xfrm>
          <a:prstGeom prst="rect">
            <a:avLst/>
          </a:prstGeom>
          <a:noFill/>
        </p:spPr>
        <p:txBody>
          <a:bodyPr wrap="square" lIns="109728" tIns="54864" rIns="109728" bIns="54864" rtlCol="0">
            <a:spAutoFit/>
          </a:bodyPr>
          <a:lstStyle/>
          <a:p>
            <a:pPr algn="l"/>
            <a:r>
              <a:rPr lang="en-US" sz="2900" smtClean="0">
                <a:solidFill>
                  <a:srgbClr val="00B050"/>
                </a:solidFill>
                <a:latin typeface="Times New Roman" pitchFamily="18" charset="0"/>
                <a:cs typeface="Times New Roman" pitchFamily="18" charset="0"/>
              </a:rPr>
              <a:t>Độ dài các đường chéo chính bằng nhau.</a:t>
            </a:r>
            <a:endParaRPr lang="en-US" sz="2900">
              <a:solidFill>
                <a:srgbClr val="00B050"/>
              </a:solidFill>
              <a:latin typeface="Times New Roman" pitchFamily="18" charset="0"/>
              <a:cs typeface="Times New Roman" pitchFamily="18" charset="0"/>
            </a:endParaRPr>
          </a:p>
        </p:txBody>
      </p:sp>
      <p:sp>
        <p:nvSpPr>
          <p:cNvPr id="34" name="Oval 33"/>
          <p:cNvSpPr/>
          <p:nvPr/>
        </p:nvSpPr>
        <p:spPr>
          <a:xfrm>
            <a:off x="1190947" y="5796609"/>
            <a:ext cx="336883" cy="33496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spcCol="0" rtlCol="0" anchor="ctr"/>
          <a:lstStyle/>
          <a:p>
            <a:pPr algn="ctr"/>
            <a:r>
              <a:rPr lang="en-US" smtClean="0"/>
              <a:t>2</a:t>
            </a:r>
            <a:endParaRPr lang="en-US"/>
          </a:p>
        </p:txBody>
      </p:sp>
    </p:spTree>
    <p:extLst>
      <p:ext uri="{BB962C8B-B14F-4D97-AF65-F5344CB8AC3E}">
        <p14:creationId xmlns:p14="http://schemas.microsoft.com/office/powerpoint/2010/main" val="240802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075"/>
                                        </p:tgtEl>
                                        <p:attrNameLst>
                                          <p:attrName>style.visibility</p:attrName>
                                        </p:attrNameLst>
                                      </p:cBhvr>
                                      <p:to>
                                        <p:strVal val="visible"/>
                                      </p:to>
                                    </p:set>
                                    <p:animEffect transition="in" filter="circle(in)">
                                      <p:cBhvr>
                                        <p:cTn id="12" dur="2000"/>
                                        <p:tgtEl>
                                          <p:spTgt spid="3075"/>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arn(inVertical)">
                                      <p:cBhvr>
                                        <p:cTn id="15" dur="500"/>
                                        <p:tgtEl>
                                          <p:spTgt spid="14"/>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barn(inVertical)">
                                      <p:cBhvr>
                                        <p:cTn id="18" dur="500"/>
                                        <p:tgtEl>
                                          <p:spTgt spid="15"/>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barn(inVertical)">
                                      <p:cBhvr>
                                        <p:cTn id="21" dur="500"/>
                                        <p:tgtEl>
                                          <p:spTgt spid="16"/>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barn(inVertical)">
                                      <p:cBhvr>
                                        <p:cTn id="24" dur="500"/>
                                        <p:tgtEl>
                                          <p:spTgt spid="17"/>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arn(inVertical)">
                                      <p:cBhvr>
                                        <p:cTn id="27" dur="500"/>
                                        <p:tgtEl>
                                          <p:spTgt spid="18"/>
                                        </p:tgtEl>
                                      </p:cBhvr>
                                    </p:animEffect>
                                  </p:childTnLst>
                                </p:cTn>
                              </p:par>
                              <p:par>
                                <p:cTn id="28" presetID="16" presetClass="entr" presetSubtype="21"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barn(inVertical)">
                                      <p:cBhvr>
                                        <p:cTn id="30" dur="500"/>
                                        <p:tgtEl>
                                          <p:spTgt spid="13"/>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barn(inVertical)">
                                      <p:cBhvr>
                                        <p:cTn id="33" dur="500"/>
                                        <p:tgtEl>
                                          <p:spTgt spid="19"/>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barn(inVertical)">
                                      <p:cBhvr>
                                        <p:cTn id="36" dur="500"/>
                                        <p:tgtEl>
                                          <p:spTgt spid="20"/>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barn(inVertical)">
                                      <p:cBhvr>
                                        <p:cTn id="39" dur="500"/>
                                        <p:tgtEl>
                                          <p:spTgt spid="21"/>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barn(inVertical)">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barn(inVertical)">
                                      <p:cBhvr>
                                        <p:cTn id="47" dur="500"/>
                                        <p:tgtEl>
                                          <p:spTgt spid="6"/>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barn(inVertical)">
                                      <p:cBhvr>
                                        <p:cTn id="50" dur="500"/>
                                        <p:tgtEl>
                                          <p:spTgt spid="5"/>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barn(inVertical)">
                                      <p:cBhvr>
                                        <p:cTn id="53" dur="500"/>
                                        <p:tgtEl>
                                          <p:spTgt spid="10"/>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barn(inVertical)">
                                      <p:cBhvr>
                                        <p:cTn id="56" dur="500"/>
                                        <p:tgtEl>
                                          <p:spTgt spid="9"/>
                                        </p:tgtEl>
                                      </p:cBhvr>
                                    </p:animEffec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barn(inVertical)">
                                      <p:cBhvr>
                                        <p:cTn id="61" dur="500"/>
                                        <p:tgtEl>
                                          <p:spTgt spid="30"/>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grpId="0" nodeType="clickEffect">
                                  <p:stCondLst>
                                    <p:cond delay="0"/>
                                  </p:stCondLst>
                                  <p:childTnLst>
                                    <p:set>
                                      <p:cBhvr>
                                        <p:cTn id="65" dur="1" fill="hold">
                                          <p:stCondLst>
                                            <p:cond delay="0"/>
                                          </p:stCondLst>
                                        </p:cTn>
                                        <p:tgtEl>
                                          <p:spTgt spid="32"/>
                                        </p:tgtEl>
                                        <p:attrNameLst>
                                          <p:attrName>style.visibility</p:attrName>
                                        </p:attrNameLst>
                                      </p:cBhvr>
                                      <p:to>
                                        <p:strVal val="visible"/>
                                      </p:to>
                                    </p:set>
                                    <p:animEffect transition="in" filter="barn(inVertical)">
                                      <p:cBhvr>
                                        <p:cTn id="66" dur="500"/>
                                        <p:tgtEl>
                                          <p:spTgt spid="32"/>
                                        </p:tgtEl>
                                      </p:cBhvr>
                                    </p:animEffect>
                                  </p:childTnLst>
                                </p:cTn>
                              </p:par>
                              <p:par>
                                <p:cTn id="67" presetID="16" presetClass="entr" presetSubtype="21"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barn(inVertical)">
                                      <p:cBhvr>
                                        <p:cTn id="69" dur="500"/>
                                        <p:tgtEl>
                                          <p:spTgt spid="31"/>
                                        </p:tgtEl>
                                      </p:cBhvr>
                                    </p:animEffect>
                                  </p:childTnLst>
                                </p:cTn>
                              </p:par>
                              <p:par>
                                <p:cTn id="70" presetID="16" presetClass="entr" presetSubtype="21" fill="hold" grpId="0" nodeType="withEffect">
                                  <p:stCondLst>
                                    <p:cond delay="0"/>
                                  </p:stCondLst>
                                  <p:childTnLst>
                                    <p:set>
                                      <p:cBhvr>
                                        <p:cTn id="71" dur="1" fill="hold">
                                          <p:stCondLst>
                                            <p:cond delay="0"/>
                                          </p:stCondLst>
                                        </p:cTn>
                                        <p:tgtEl>
                                          <p:spTgt spid="34"/>
                                        </p:tgtEl>
                                        <p:attrNameLst>
                                          <p:attrName>style.visibility</p:attrName>
                                        </p:attrNameLst>
                                      </p:cBhvr>
                                      <p:to>
                                        <p:strVal val="visible"/>
                                      </p:to>
                                    </p:set>
                                    <p:animEffect transition="in" filter="barn(inVertical)">
                                      <p:cBhvr>
                                        <p:cTn id="72" dur="500"/>
                                        <p:tgtEl>
                                          <p:spTgt spid="34"/>
                                        </p:tgtEl>
                                      </p:cBhvr>
                                    </p:animEffect>
                                  </p:childTnLst>
                                </p:cTn>
                              </p:par>
                              <p:par>
                                <p:cTn id="73" presetID="16" presetClass="entr" presetSubtype="21" fill="hold" grpId="0" nodeType="with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barn(inVertical)">
                                      <p:cBhvr>
                                        <p:cTn id="7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8" grpId="0"/>
      <p:bldP spid="9" grpId="0"/>
      <p:bldP spid="10" grpId="0" animBg="1"/>
      <p:bldP spid="14" grpId="0"/>
      <p:bldP spid="15" grpId="0"/>
      <p:bldP spid="16" grpId="0"/>
      <p:bldP spid="17" grpId="0"/>
      <p:bldP spid="18" grpId="0"/>
      <p:bldP spid="19" grpId="0"/>
      <p:bldP spid="20" grpId="0"/>
      <p:bldP spid="21" grpId="0" animBg="1"/>
      <p:bldP spid="30" grpId="0"/>
      <p:bldP spid="31" grpId="0"/>
      <p:bldP spid="32" grpId="0" animBg="1"/>
      <p:bldP spid="33" grpId="0"/>
      <p:bldP spid="3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2324100" y="1515764"/>
            <a:ext cx="8991600" cy="4440536"/>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3037118" y="1680864"/>
            <a:ext cx="2783627" cy="664797"/>
          </a:xfrm>
          <a:prstGeom prst="rect">
            <a:avLst/>
          </a:prstGeom>
          <a:noFill/>
        </p:spPr>
        <p:txBody>
          <a:bodyPr wrap="square" lIns="109728" tIns="54864" rIns="109728" bIns="54864" rtlCol="0">
            <a:spAutoFit/>
          </a:bodyPr>
          <a:lstStyle/>
          <a:p>
            <a:pPr algn="l"/>
            <a:r>
              <a:rPr lang="en-US" sz="3600" b="1" i="1">
                <a:solidFill>
                  <a:schemeClr val="accent6">
                    <a:lumMod val="75000"/>
                  </a:schemeClr>
                </a:solidFill>
                <a:latin typeface="Times New Roman" pitchFamily="18" charset="0"/>
                <a:cs typeface="Times New Roman" pitchFamily="18" charset="0"/>
              </a:rPr>
              <a:t>Nhận xét</a:t>
            </a:r>
          </a:p>
        </p:txBody>
      </p:sp>
      <p:sp>
        <p:nvSpPr>
          <p:cNvPr id="3" name="TextBox 2"/>
          <p:cNvSpPr txBox="1">
            <a:spLocks/>
          </p:cNvSpPr>
          <p:nvPr/>
        </p:nvSpPr>
        <p:spPr>
          <a:xfrm>
            <a:off x="3233474" y="2474633"/>
            <a:ext cx="5019067" cy="664797"/>
          </a:xfrm>
          <a:prstGeom prst="rect">
            <a:avLst/>
          </a:prstGeom>
          <a:noFill/>
        </p:spPr>
        <p:txBody>
          <a:bodyPr wrap="square" lIns="109728" tIns="54864" rIns="109728" bIns="54864" rtlCol="0">
            <a:spAutoFit/>
          </a:bodyPr>
          <a:lstStyle/>
          <a:p>
            <a:pPr algn="l"/>
            <a:r>
              <a:rPr lang="en-US" sz="3600" smtClean="0">
                <a:solidFill>
                  <a:srgbClr val="0070C0"/>
                </a:solidFill>
                <a:latin typeface="Times New Roman" pitchFamily="18" charset="0"/>
                <a:cs typeface="Times New Roman" pitchFamily="18" charset="0"/>
              </a:rPr>
              <a:t>Hình lục giác đều có:</a:t>
            </a:r>
            <a:endParaRPr lang="en-US" sz="3600">
              <a:solidFill>
                <a:srgbClr val="0070C0"/>
              </a:solidFill>
              <a:latin typeface="Times New Roman" pitchFamily="18" charset="0"/>
              <a:cs typeface="Times New Roman" pitchFamily="18" charset="0"/>
            </a:endParaRPr>
          </a:p>
        </p:txBody>
      </p:sp>
      <p:sp>
        <p:nvSpPr>
          <p:cNvPr id="4" name="Rectangle 3"/>
          <p:cNvSpPr>
            <a:spLocks/>
          </p:cNvSpPr>
          <p:nvPr/>
        </p:nvSpPr>
        <p:spPr>
          <a:xfrm>
            <a:off x="3233474" y="3336553"/>
            <a:ext cx="4312463" cy="664797"/>
          </a:xfrm>
          <a:prstGeom prst="rect">
            <a:avLst/>
          </a:prstGeom>
        </p:spPr>
        <p:txBody>
          <a:bodyPr wrap="none" lIns="109728" tIns="54864" rIns="109728" bIns="54864">
            <a:spAutoFit/>
          </a:bodyPr>
          <a:lstStyle/>
          <a:p>
            <a:r>
              <a:rPr lang="en-US" sz="3600">
                <a:solidFill>
                  <a:srgbClr val="0070C0"/>
                </a:solidFill>
                <a:latin typeface="Times New Roman" pitchFamily="18" charset="0"/>
                <a:cs typeface="Times New Roman" pitchFamily="18" charset="0"/>
              </a:rPr>
              <a:t>- </a:t>
            </a:r>
            <a:r>
              <a:rPr lang="en-US" sz="3600" smtClean="0">
                <a:solidFill>
                  <a:srgbClr val="0070C0"/>
                </a:solidFill>
                <a:latin typeface="Times New Roman" pitchFamily="18" charset="0"/>
                <a:cs typeface="Times New Roman" pitchFamily="18" charset="0"/>
              </a:rPr>
              <a:t>Sáu </a:t>
            </a:r>
            <a:r>
              <a:rPr lang="en-US" sz="3600">
                <a:solidFill>
                  <a:srgbClr val="0070C0"/>
                </a:solidFill>
                <a:latin typeface="Times New Roman" pitchFamily="18" charset="0"/>
                <a:cs typeface="Times New Roman" pitchFamily="18" charset="0"/>
              </a:rPr>
              <a:t>cạnh bằng nhau.</a:t>
            </a:r>
            <a:endParaRPr lang="en-US" sz="3600">
              <a:solidFill>
                <a:srgbClr val="0070C0"/>
              </a:solidFill>
            </a:endParaRPr>
          </a:p>
        </p:txBody>
      </p:sp>
      <p:sp>
        <p:nvSpPr>
          <p:cNvPr id="8" name="Rectangle 7"/>
          <p:cNvSpPr>
            <a:spLocks/>
          </p:cNvSpPr>
          <p:nvPr/>
        </p:nvSpPr>
        <p:spPr>
          <a:xfrm>
            <a:off x="3233474" y="4135441"/>
            <a:ext cx="7813421" cy="664797"/>
          </a:xfrm>
          <a:prstGeom prst="rect">
            <a:avLst/>
          </a:prstGeom>
        </p:spPr>
        <p:txBody>
          <a:bodyPr wrap="none" lIns="109728" tIns="54864" rIns="109728" bIns="54864">
            <a:spAutoFit/>
          </a:bodyPr>
          <a:lstStyle/>
          <a:p>
            <a:r>
              <a:rPr lang="en-US" sz="3600">
                <a:solidFill>
                  <a:srgbClr val="0070C0"/>
                </a:solidFill>
                <a:latin typeface="Times New Roman" pitchFamily="18" charset="0"/>
                <a:cs typeface="Times New Roman" pitchFamily="18" charset="0"/>
              </a:rPr>
              <a:t>- </a:t>
            </a:r>
            <a:r>
              <a:rPr lang="en-US" sz="3600" smtClean="0">
                <a:solidFill>
                  <a:srgbClr val="0070C0"/>
                </a:solidFill>
                <a:latin typeface="Times New Roman" pitchFamily="18" charset="0"/>
                <a:cs typeface="Times New Roman" pitchFamily="18" charset="0"/>
              </a:rPr>
              <a:t>Sáu </a:t>
            </a:r>
            <a:r>
              <a:rPr lang="en-US" sz="3600">
                <a:solidFill>
                  <a:srgbClr val="0070C0"/>
                </a:solidFill>
                <a:latin typeface="Times New Roman" pitchFamily="18" charset="0"/>
                <a:cs typeface="Times New Roman" pitchFamily="18" charset="0"/>
              </a:rPr>
              <a:t>góc bằng </a:t>
            </a:r>
            <a:r>
              <a:rPr lang="en-US" sz="3600" smtClean="0">
                <a:solidFill>
                  <a:srgbClr val="0070C0"/>
                </a:solidFill>
                <a:latin typeface="Times New Roman" pitchFamily="18" charset="0"/>
                <a:cs typeface="Times New Roman" pitchFamily="18" charset="0"/>
              </a:rPr>
              <a:t>nhau, mỗi góc </a:t>
            </a:r>
            <a:r>
              <a:rPr lang="en-US" sz="3600">
                <a:solidFill>
                  <a:srgbClr val="0070C0"/>
                </a:solidFill>
                <a:latin typeface="Times New Roman" pitchFamily="18" charset="0"/>
                <a:cs typeface="Times New Roman" pitchFamily="18" charset="0"/>
              </a:rPr>
              <a:t>bằng </a:t>
            </a:r>
            <a:r>
              <a:rPr lang="en-US" sz="3600" smtClean="0">
                <a:solidFill>
                  <a:srgbClr val="0070C0"/>
                </a:solidFill>
                <a:latin typeface="Times New Roman" pitchFamily="18" charset="0"/>
                <a:cs typeface="Times New Roman" pitchFamily="18" charset="0"/>
              </a:rPr>
              <a:t>120</a:t>
            </a:r>
            <a:r>
              <a:rPr lang="en-US" sz="3600" baseline="30000" smtClean="0">
                <a:solidFill>
                  <a:srgbClr val="0070C0"/>
                </a:solidFill>
                <a:latin typeface="Times New Roman" pitchFamily="18" charset="0"/>
                <a:cs typeface="Times New Roman" pitchFamily="18" charset="0"/>
              </a:rPr>
              <a:t>0</a:t>
            </a:r>
            <a:r>
              <a:rPr lang="en-US" sz="3600">
                <a:solidFill>
                  <a:srgbClr val="0070C0"/>
                </a:solidFill>
                <a:latin typeface="Times New Roman" pitchFamily="18" charset="0"/>
                <a:cs typeface="Times New Roman" pitchFamily="18" charset="0"/>
              </a:rPr>
              <a:t>.</a:t>
            </a:r>
            <a:endParaRPr lang="en-US" sz="3600">
              <a:solidFill>
                <a:srgbClr val="0070C0"/>
              </a:solidFill>
            </a:endParaRPr>
          </a:p>
        </p:txBody>
      </p:sp>
      <p:sp>
        <p:nvSpPr>
          <p:cNvPr id="6" name="Rectangle 5"/>
          <p:cNvSpPr>
            <a:spLocks/>
          </p:cNvSpPr>
          <p:nvPr/>
        </p:nvSpPr>
        <p:spPr>
          <a:xfrm>
            <a:off x="3233474" y="4970593"/>
            <a:ext cx="6575903" cy="664797"/>
          </a:xfrm>
          <a:prstGeom prst="rect">
            <a:avLst/>
          </a:prstGeom>
        </p:spPr>
        <p:txBody>
          <a:bodyPr wrap="none" lIns="109728" tIns="54864" rIns="109728" bIns="54864">
            <a:spAutoFit/>
          </a:bodyPr>
          <a:lstStyle/>
          <a:p>
            <a:r>
              <a:rPr lang="en-US" sz="3600">
                <a:solidFill>
                  <a:srgbClr val="0070C0"/>
                </a:solidFill>
                <a:latin typeface="Times New Roman" pitchFamily="18" charset="0"/>
                <a:cs typeface="Times New Roman" pitchFamily="18" charset="0"/>
              </a:rPr>
              <a:t>- </a:t>
            </a:r>
            <a:r>
              <a:rPr lang="en-US" sz="3600" smtClean="0">
                <a:solidFill>
                  <a:srgbClr val="0070C0"/>
                </a:solidFill>
                <a:latin typeface="Times New Roman" pitchFamily="18" charset="0"/>
                <a:cs typeface="Times New Roman" pitchFamily="18" charset="0"/>
              </a:rPr>
              <a:t>Ba đường chéo chính </a:t>
            </a:r>
            <a:r>
              <a:rPr lang="en-US" sz="3600">
                <a:solidFill>
                  <a:srgbClr val="0070C0"/>
                </a:solidFill>
                <a:latin typeface="Times New Roman" pitchFamily="18" charset="0"/>
                <a:cs typeface="Times New Roman" pitchFamily="18" charset="0"/>
              </a:rPr>
              <a:t>bằng </a:t>
            </a:r>
            <a:r>
              <a:rPr lang="en-US" sz="3600" smtClean="0">
                <a:solidFill>
                  <a:srgbClr val="0070C0"/>
                </a:solidFill>
                <a:latin typeface="Times New Roman" pitchFamily="18" charset="0"/>
                <a:cs typeface="Times New Roman" pitchFamily="18" charset="0"/>
              </a:rPr>
              <a:t>nhau.</a:t>
            </a:r>
            <a:endParaRPr lang="en-US" sz="3600">
              <a:solidFill>
                <a:srgbClr val="0070C0"/>
              </a:solidFill>
            </a:endParaRPr>
          </a:p>
        </p:txBody>
      </p:sp>
    </p:spTree>
    <p:extLst>
      <p:ext uri="{BB962C8B-B14F-4D97-AF65-F5344CB8AC3E}">
        <p14:creationId xmlns:p14="http://schemas.microsoft.com/office/powerpoint/2010/main" val="369976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8" grpId="0"/>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2273300" y="1516310"/>
            <a:ext cx="10083800" cy="2052390"/>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en-US" sz="3200" smtClean="0">
                <a:solidFill>
                  <a:srgbClr val="0070C0"/>
                </a:solidFill>
                <a:latin typeface="Times New Roman" pitchFamily="18" charset="0"/>
                <a:cs typeface="Times New Roman" pitchFamily="18" charset="0"/>
              </a:rPr>
              <a:t>Qua tìm hiểu về hình tam giác đều, hình vuông, hình lục giác đều, em có nhận xét gì về </a:t>
            </a:r>
            <a:r>
              <a:rPr lang="en-US" sz="3200">
                <a:solidFill>
                  <a:srgbClr val="0070C0"/>
                </a:solidFill>
                <a:latin typeface="Times New Roman" pitchFamily="18" charset="0"/>
                <a:cs typeface="Times New Roman" pitchFamily="18" charset="0"/>
              </a:rPr>
              <a:t>đặc điểm </a:t>
            </a:r>
            <a:r>
              <a:rPr lang="en-US" sz="3200" smtClean="0">
                <a:solidFill>
                  <a:srgbClr val="0070C0"/>
                </a:solidFill>
                <a:latin typeface="Times New Roman" pitchFamily="18" charset="0"/>
                <a:cs typeface="Times New Roman" pitchFamily="18" charset="0"/>
              </a:rPr>
              <a:t>chung (cạnh, góc) </a:t>
            </a:r>
            <a:r>
              <a:rPr lang="en-US" sz="3200">
                <a:solidFill>
                  <a:srgbClr val="0070C0"/>
                </a:solidFill>
                <a:latin typeface="Times New Roman" pitchFamily="18" charset="0"/>
                <a:cs typeface="Times New Roman" pitchFamily="18" charset="0"/>
              </a:rPr>
              <a:t>của các hình </a:t>
            </a:r>
            <a:r>
              <a:rPr lang="en-US" sz="3200" smtClean="0">
                <a:solidFill>
                  <a:srgbClr val="0070C0"/>
                </a:solidFill>
                <a:latin typeface="Times New Roman" pitchFamily="18" charset="0"/>
                <a:cs typeface="Times New Roman" pitchFamily="18" charset="0"/>
              </a:rPr>
              <a:t>nói trên?</a:t>
            </a:r>
            <a:endParaRPr lang="en-US" sz="3200">
              <a:solidFill>
                <a:srgbClr val="0070C0"/>
              </a:solidFill>
            </a:endParaRPr>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08100" y="1625600"/>
            <a:ext cx="717785"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2552700" y="4394200"/>
            <a:ext cx="10185400" cy="17526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en-US" sz="3200" b="1" i="1" smtClean="0">
                <a:solidFill>
                  <a:schemeClr val="accent5">
                    <a:lumMod val="75000"/>
                  </a:schemeClr>
                </a:solidFill>
                <a:latin typeface="Times New Roman" pitchFamily="18" charset="0"/>
                <a:cs typeface="Times New Roman" pitchFamily="18" charset="0"/>
              </a:rPr>
              <a:t>Trả lời:</a:t>
            </a:r>
            <a:r>
              <a:rPr lang="en-US" sz="3200" smtClean="0">
                <a:solidFill>
                  <a:schemeClr val="accent5">
                    <a:lumMod val="75000"/>
                  </a:schemeClr>
                </a:solidFill>
                <a:latin typeface="Times New Roman" pitchFamily="18" charset="0"/>
                <a:cs typeface="Times New Roman" pitchFamily="18" charset="0"/>
              </a:rPr>
              <a:t> Đặc </a:t>
            </a:r>
            <a:r>
              <a:rPr lang="en-US" sz="3200">
                <a:solidFill>
                  <a:schemeClr val="accent5">
                    <a:lumMod val="75000"/>
                  </a:schemeClr>
                </a:solidFill>
                <a:latin typeface="Times New Roman" pitchFamily="18" charset="0"/>
                <a:cs typeface="Times New Roman" pitchFamily="18" charset="0"/>
              </a:rPr>
              <a:t>điểm chung của các hình tam giác đều, hình vuông, hình lục giác đều </a:t>
            </a:r>
            <a:r>
              <a:rPr lang="en-US" sz="3200" smtClean="0">
                <a:solidFill>
                  <a:schemeClr val="accent5">
                    <a:lumMod val="75000"/>
                  </a:schemeClr>
                </a:solidFill>
                <a:latin typeface="Times New Roman" pitchFamily="18" charset="0"/>
                <a:cs typeface="Times New Roman" pitchFamily="18" charset="0"/>
              </a:rPr>
              <a:t>là </a:t>
            </a:r>
            <a:r>
              <a:rPr lang="en-US" sz="3200">
                <a:solidFill>
                  <a:schemeClr val="accent5">
                    <a:lumMod val="75000"/>
                  </a:schemeClr>
                </a:solidFill>
                <a:latin typeface="Times New Roman" pitchFamily="18" charset="0"/>
                <a:cs typeface="Times New Roman" pitchFamily="18" charset="0"/>
              </a:rPr>
              <a:t>các cạnh bằng nhau, các góc bằng nhau.</a:t>
            </a:r>
            <a:endParaRPr lang="en-US" sz="3200">
              <a:solidFill>
                <a:schemeClr val="accent5">
                  <a:lumMod val="75000"/>
                </a:schemeClr>
              </a:solidFill>
            </a:endParaRPr>
          </a:p>
        </p:txBody>
      </p:sp>
      <p:sp>
        <p:nvSpPr>
          <p:cNvPr id="6" name="TextBox 5"/>
          <p:cNvSpPr txBox="1"/>
          <p:nvPr/>
        </p:nvSpPr>
        <p:spPr>
          <a:xfrm>
            <a:off x="1308100" y="773259"/>
            <a:ext cx="3750197" cy="523220"/>
          </a:xfrm>
          <a:prstGeom prst="rect">
            <a:avLst/>
          </a:prstGeom>
          <a:noFill/>
        </p:spPr>
        <p:txBody>
          <a:bodyPr wrap="square" rtlCol="0">
            <a:spAutoFit/>
          </a:bodyPr>
          <a:lstStyle/>
          <a:p>
            <a:pPr algn="l"/>
            <a:r>
              <a:rPr lang="en-US" sz="2800" b="1" smtClean="0">
                <a:latin typeface="Times New Roman" pitchFamily="18" charset="0"/>
                <a:cs typeface="Times New Roman" pitchFamily="18" charset="0"/>
              </a:rPr>
              <a:t>c) Vận dụng kiến thức</a:t>
            </a:r>
          </a:p>
        </p:txBody>
      </p:sp>
    </p:spTree>
    <p:extLst>
      <p:ext uri="{BB962C8B-B14F-4D97-AF65-F5344CB8AC3E}">
        <p14:creationId xmlns:p14="http://schemas.microsoft.com/office/powerpoint/2010/main" val="3816699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12800" y="544659"/>
            <a:ext cx="3750197" cy="523220"/>
          </a:xfrm>
          <a:prstGeom prst="rect">
            <a:avLst/>
          </a:prstGeom>
          <a:noFill/>
        </p:spPr>
        <p:txBody>
          <a:bodyPr wrap="square" rtlCol="0">
            <a:spAutoFit/>
          </a:bodyPr>
          <a:lstStyle/>
          <a:p>
            <a:pPr algn="l"/>
            <a:r>
              <a:rPr lang="en-US" sz="2800" b="1" smtClean="0">
                <a:latin typeface="Times New Roman" pitchFamily="18" charset="0"/>
                <a:cs typeface="Times New Roman" pitchFamily="18" charset="0"/>
              </a:rPr>
              <a:t>c) Vận dụng kiến thức</a:t>
            </a:r>
          </a:p>
        </p:txBody>
      </p:sp>
      <p:sp>
        <p:nvSpPr>
          <p:cNvPr id="2" name="Oval 1"/>
          <p:cNvSpPr/>
          <p:nvPr/>
        </p:nvSpPr>
        <p:spPr>
          <a:xfrm>
            <a:off x="812800" y="1137980"/>
            <a:ext cx="431800" cy="46222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t>1</a:t>
            </a:r>
            <a:endParaRPr lang="en-US"/>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2" y="2266335"/>
            <a:ext cx="2020241" cy="2011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72675" y="2297113"/>
            <a:ext cx="2343150"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71394">
            <a:off x="10188575" y="5322888"/>
            <a:ext cx="2305050" cy="210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7016" y="6067425"/>
            <a:ext cx="240982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473277">
            <a:off x="2060241" y="2187285"/>
            <a:ext cx="2468880" cy="2468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81737" y="5181600"/>
            <a:ext cx="2066925" cy="223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1422400" y="1137980"/>
            <a:ext cx="12306300" cy="954107"/>
          </a:xfrm>
          <a:prstGeom prst="rect">
            <a:avLst/>
          </a:prstGeom>
          <a:noFill/>
        </p:spPr>
        <p:txBody>
          <a:bodyPr wrap="square" rtlCol="0">
            <a:spAutoFit/>
          </a:bodyPr>
          <a:lstStyle/>
          <a:p>
            <a:r>
              <a:rPr lang="en-US" sz="2800" smtClean="0">
                <a:solidFill>
                  <a:srgbClr val="00B050"/>
                </a:solidFill>
                <a:latin typeface="Times New Roman" pitchFamily="18" charset="0"/>
                <a:cs typeface="Times New Roman" pitchFamily="18" charset="0"/>
              </a:rPr>
              <a:t>Quan sát các hình vẽ sau và cho biết: Hình nào là hình tam giác đều, hình nào là hình vuông, hình nào là hình lục giác đều?</a:t>
            </a:r>
          </a:p>
        </p:txBody>
      </p:sp>
      <p:sp>
        <p:nvSpPr>
          <p:cNvPr id="3" name="TextBox 2"/>
          <p:cNvSpPr txBox="1"/>
          <p:nvPr/>
        </p:nvSpPr>
        <p:spPr>
          <a:xfrm>
            <a:off x="2774950" y="4472739"/>
            <a:ext cx="628650" cy="584775"/>
          </a:xfrm>
          <a:prstGeom prst="rect">
            <a:avLst/>
          </a:prstGeom>
          <a:noFill/>
        </p:spPr>
        <p:txBody>
          <a:bodyPr wrap="square" rtlCol="0">
            <a:spAutoFit/>
          </a:bodyPr>
          <a:lstStyle/>
          <a:p>
            <a:pPr algn="l"/>
            <a:r>
              <a:rPr lang="en-US" sz="3200" smtClean="0">
                <a:latin typeface="Times New Roman" pitchFamily="18" charset="0"/>
                <a:cs typeface="Times New Roman" pitchFamily="18" charset="0"/>
              </a:rPr>
              <a:t>a)</a:t>
            </a:r>
          </a:p>
        </p:txBody>
      </p:sp>
      <p:sp>
        <p:nvSpPr>
          <p:cNvPr id="13" name="TextBox 12"/>
          <p:cNvSpPr txBox="1"/>
          <p:nvPr/>
        </p:nvSpPr>
        <p:spPr>
          <a:xfrm>
            <a:off x="11144250" y="7419974"/>
            <a:ext cx="628650" cy="584775"/>
          </a:xfrm>
          <a:prstGeom prst="rect">
            <a:avLst/>
          </a:prstGeom>
          <a:noFill/>
        </p:spPr>
        <p:txBody>
          <a:bodyPr wrap="square" rtlCol="0">
            <a:spAutoFit/>
          </a:bodyPr>
          <a:lstStyle/>
          <a:p>
            <a:pPr algn="l"/>
            <a:r>
              <a:rPr lang="en-US" sz="3200">
                <a:latin typeface="Times New Roman" pitchFamily="18" charset="0"/>
                <a:cs typeface="Times New Roman" pitchFamily="18" charset="0"/>
              </a:rPr>
              <a:t>f</a:t>
            </a:r>
            <a:r>
              <a:rPr lang="en-US" sz="3200" smtClean="0">
                <a:latin typeface="Times New Roman" pitchFamily="18" charset="0"/>
                <a:cs typeface="Times New Roman" pitchFamily="18" charset="0"/>
              </a:rPr>
              <a:t>)</a:t>
            </a:r>
          </a:p>
        </p:txBody>
      </p:sp>
      <p:sp>
        <p:nvSpPr>
          <p:cNvPr id="14" name="TextBox 13"/>
          <p:cNvSpPr txBox="1"/>
          <p:nvPr/>
        </p:nvSpPr>
        <p:spPr>
          <a:xfrm>
            <a:off x="10848975" y="4472739"/>
            <a:ext cx="628650" cy="584775"/>
          </a:xfrm>
          <a:prstGeom prst="rect">
            <a:avLst/>
          </a:prstGeom>
          <a:noFill/>
        </p:spPr>
        <p:txBody>
          <a:bodyPr wrap="square" rtlCol="0">
            <a:spAutoFit/>
          </a:bodyPr>
          <a:lstStyle/>
          <a:p>
            <a:pPr algn="l"/>
            <a:r>
              <a:rPr lang="en-US" sz="3200">
                <a:latin typeface="Times New Roman" pitchFamily="18" charset="0"/>
                <a:cs typeface="Times New Roman" pitchFamily="18" charset="0"/>
              </a:rPr>
              <a:t>c</a:t>
            </a:r>
            <a:r>
              <a:rPr lang="en-US" sz="3200" smtClean="0">
                <a:latin typeface="Times New Roman" pitchFamily="18" charset="0"/>
                <a:cs typeface="Times New Roman" pitchFamily="18" charset="0"/>
              </a:rPr>
              <a:t>)</a:t>
            </a:r>
          </a:p>
        </p:txBody>
      </p:sp>
      <p:sp>
        <p:nvSpPr>
          <p:cNvPr id="15" name="TextBox 14"/>
          <p:cNvSpPr txBox="1"/>
          <p:nvPr/>
        </p:nvSpPr>
        <p:spPr>
          <a:xfrm>
            <a:off x="6867997" y="4472739"/>
            <a:ext cx="628650" cy="584775"/>
          </a:xfrm>
          <a:prstGeom prst="rect">
            <a:avLst/>
          </a:prstGeom>
          <a:noFill/>
        </p:spPr>
        <p:txBody>
          <a:bodyPr wrap="square" rtlCol="0">
            <a:spAutoFit/>
          </a:bodyPr>
          <a:lstStyle/>
          <a:p>
            <a:pPr algn="l"/>
            <a:r>
              <a:rPr lang="en-US" sz="3200">
                <a:latin typeface="Times New Roman" pitchFamily="18" charset="0"/>
                <a:cs typeface="Times New Roman" pitchFamily="18" charset="0"/>
              </a:rPr>
              <a:t>b</a:t>
            </a:r>
            <a:r>
              <a:rPr lang="en-US" sz="3200" smtClean="0">
                <a:latin typeface="Times New Roman" pitchFamily="18" charset="0"/>
                <a:cs typeface="Times New Roman" pitchFamily="18" charset="0"/>
              </a:rPr>
              <a:t>)</a:t>
            </a:r>
          </a:p>
        </p:txBody>
      </p:sp>
      <p:sp>
        <p:nvSpPr>
          <p:cNvPr id="16" name="TextBox 15"/>
          <p:cNvSpPr txBox="1"/>
          <p:nvPr/>
        </p:nvSpPr>
        <p:spPr>
          <a:xfrm>
            <a:off x="7016750" y="7419974"/>
            <a:ext cx="628650" cy="584775"/>
          </a:xfrm>
          <a:prstGeom prst="rect">
            <a:avLst/>
          </a:prstGeom>
          <a:noFill/>
        </p:spPr>
        <p:txBody>
          <a:bodyPr wrap="square" rtlCol="0">
            <a:spAutoFit/>
          </a:bodyPr>
          <a:lstStyle/>
          <a:p>
            <a:pPr algn="l"/>
            <a:r>
              <a:rPr lang="en-US" sz="3200">
                <a:latin typeface="Times New Roman" pitchFamily="18" charset="0"/>
                <a:cs typeface="Times New Roman" pitchFamily="18" charset="0"/>
              </a:rPr>
              <a:t>e</a:t>
            </a:r>
            <a:r>
              <a:rPr lang="en-US" sz="3200" smtClean="0">
                <a:latin typeface="Times New Roman" pitchFamily="18" charset="0"/>
                <a:cs typeface="Times New Roman" pitchFamily="18" charset="0"/>
              </a:rPr>
              <a:t>)</a:t>
            </a:r>
          </a:p>
        </p:txBody>
      </p:sp>
      <p:sp>
        <p:nvSpPr>
          <p:cNvPr id="17" name="TextBox 16"/>
          <p:cNvSpPr txBox="1"/>
          <p:nvPr/>
        </p:nvSpPr>
        <p:spPr>
          <a:xfrm>
            <a:off x="3556000" y="7419974"/>
            <a:ext cx="628650" cy="584775"/>
          </a:xfrm>
          <a:prstGeom prst="rect">
            <a:avLst/>
          </a:prstGeom>
          <a:noFill/>
        </p:spPr>
        <p:txBody>
          <a:bodyPr wrap="square" rtlCol="0">
            <a:spAutoFit/>
          </a:bodyPr>
          <a:lstStyle/>
          <a:p>
            <a:pPr algn="l"/>
            <a:r>
              <a:rPr lang="en-US" sz="3200">
                <a:latin typeface="Times New Roman" pitchFamily="18" charset="0"/>
                <a:cs typeface="Times New Roman" pitchFamily="18" charset="0"/>
              </a:rPr>
              <a:t>d</a:t>
            </a:r>
            <a:r>
              <a:rPr lang="en-US" sz="3200" smtClean="0">
                <a:latin typeface="Times New Roman" pitchFamily="18" charset="0"/>
                <a:cs typeface="Times New Roman" pitchFamily="18" charset="0"/>
              </a:rPr>
              <a:t>)</a:t>
            </a:r>
          </a:p>
        </p:txBody>
      </p:sp>
      <p:sp>
        <p:nvSpPr>
          <p:cNvPr id="18" name="TextBox 17"/>
          <p:cNvSpPr txBox="1"/>
          <p:nvPr/>
        </p:nvSpPr>
        <p:spPr>
          <a:xfrm>
            <a:off x="6261571" y="3010565"/>
            <a:ext cx="2095029" cy="523220"/>
          </a:xfrm>
          <a:prstGeom prst="rect">
            <a:avLst/>
          </a:prstGeom>
          <a:noFill/>
        </p:spPr>
        <p:txBody>
          <a:bodyPr wrap="square" rtlCol="0">
            <a:spAutoFit/>
          </a:bodyPr>
          <a:lstStyle/>
          <a:p>
            <a:pPr algn="l"/>
            <a:r>
              <a:rPr lang="en-US" sz="2800" smtClean="0">
                <a:solidFill>
                  <a:srgbClr val="FF0000"/>
                </a:solidFill>
                <a:latin typeface="Times New Roman" pitchFamily="18" charset="0"/>
                <a:cs typeface="Times New Roman" pitchFamily="18" charset="0"/>
              </a:rPr>
              <a:t>Hình vuông</a:t>
            </a:r>
          </a:p>
        </p:txBody>
      </p:sp>
      <p:sp>
        <p:nvSpPr>
          <p:cNvPr id="19" name="TextBox 18"/>
          <p:cNvSpPr txBox="1"/>
          <p:nvPr/>
        </p:nvSpPr>
        <p:spPr>
          <a:xfrm>
            <a:off x="10246197" y="3343285"/>
            <a:ext cx="1818804" cy="954107"/>
          </a:xfrm>
          <a:prstGeom prst="rect">
            <a:avLst/>
          </a:prstGeom>
          <a:noFill/>
        </p:spPr>
        <p:txBody>
          <a:bodyPr wrap="square" rtlCol="0">
            <a:spAutoFit/>
          </a:bodyPr>
          <a:lstStyle/>
          <a:p>
            <a:pPr algn="ctr"/>
            <a:r>
              <a:rPr lang="en-US" sz="2800" smtClean="0">
                <a:solidFill>
                  <a:srgbClr val="FF0000"/>
                </a:solidFill>
                <a:latin typeface="Times New Roman" pitchFamily="18" charset="0"/>
                <a:cs typeface="Times New Roman" pitchFamily="18" charset="0"/>
              </a:rPr>
              <a:t>Tam giác đều</a:t>
            </a:r>
          </a:p>
        </p:txBody>
      </p:sp>
      <p:sp>
        <p:nvSpPr>
          <p:cNvPr id="20" name="TextBox 19"/>
          <p:cNvSpPr txBox="1"/>
          <p:nvPr/>
        </p:nvSpPr>
        <p:spPr>
          <a:xfrm>
            <a:off x="10497021" y="5898346"/>
            <a:ext cx="1818804" cy="954107"/>
          </a:xfrm>
          <a:prstGeom prst="rect">
            <a:avLst/>
          </a:prstGeom>
          <a:noFill/>
        </p:spPr>
        <p:txBody>
          <a:bodyPr wrap="square" rtlCol="0">
            <a:spAutoFit/>
          </a:bodyPr>
          <a:lstStyle/>
          <a:p>
            <a:pPr algn="ctr"/>
            <a:r>
              <a:rPr lang="en-US" sz="2800" smtClean="0">
                <a:solidFill>
                  <a:srgbClr val="FF0000"/>
                </a:solidFill>
                <a:latin typeface="Times New Roman" pitchFamily="18" charset="0"/>
                <a:cs typeface="Times New Roman" pitchFamily="18" charset="0"/>
              </a:rPr>
              <a:t>Lục giác đều</a:t>
            </a:r>
          </a:p>
        </p:txBody>
      </p:sp>
    </p:spTree>
    <p:extLst>
      <p:ext uri="{BB962C8B-B14F-4D97-AF65-F5344CB8AC3E}">
        <p14:creationId xmlns:p14="http://schemas.microsoft.com/office/powerpoint/2010/main" val="3507961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par>
                                <p:cTn id="16" presetID="6" presetClass="entr" presetSubtype="16"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circle(in)">
                                      <p:cBhvr>
                                        <p:cTn id="18" dur="2000"/>
                                        <p:tgtEl>
                                          <p:spTgt spid="11"/>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circle(in)">
                                      <p:cBhvr>
                                        <p:cTn id="21" dur="2000"/>
                                        <p:tgtEl>
                                          <p:spTgt spid="3"/>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circle(in)">
                                      <p:cBhvr>
                                        <p:cTn id="24" dur="2000"/>
                                        <p:tgtEl>
                                          <p:spTgt spid="15"/>
                                        </p:tgtEl>
                                      </p:cBhvr>
                                    </p:animEffect>
                                  </p:childTnLst>
                                </p:cTn>
                              </p:par>
                              <p:par>
                                <p:cTn id="25" presetID="6" presetClass="entr" presetSubtype="16"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circle(in)">
                                      <p:cBhvr>
                                        <p:cTn id="27" dur="2000"/>
                                        <p:tgtEl>
                                          <p:spTgt spid="5"/>
                                        </p:tgtEl>
                                      </p:cBhvr>
                                    </p:animEffect>
                                  </p:childTnLst>
                                </p:cTn>
                              </p:par>
                              <p:par>
                                <p:cTn id="28" presetID="6" presetClass="entr" presetSubtype="16"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circle(in)">
                                      <p:cBhvr>
                                        <p:cTn id="30" dur="2000"/>
                                        <p:tgtEl>
                                          <p:spTgt spid="6"/>
                                        </p:tgtEl>
                                      </p:cBhvr>
                                    </p:animEffect>
                                  </p:childTnLst>
                                </p:cTn>
                              </p:par>
                              <p:par>
                                <p:cTn id="31" presetID="6" presetClass="entr" presetSubtype="16"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circle(in)">
                                      <p:cBhvr>
                                        <p:cTn id="33" dur="2000"/>
                                        <p:tgtEl>
                                          <p:spTgt spid="14"/>
                                        </p:tgtEl>
                                      </p:cBhvr>
                                    </p:animEffect>
                                  </p:childTnLst>
                                </p:cTn>
                              </p:par>
                              <p:par>
                                <p:cTn id="34" presetID="6" presetClass="entr" presetSubtype="16" fill="hold"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circle(in)">
                                      <p:cBhvr>
                                        <p:cTn id="36" dur="2000"/>
                                        <p:tgtEl>
                                          <p:spTgt spid="7"/>
                                        </p:tgtEl>
                                      </p:cBhvr>
                                    </p:animEffect>
                                  </p:childTnLst>
                                </p:cTn>
                              </p:par>
                              <p:par>
                                <p:cTn id="37" presetID="6" presetClass="entr" presetSubtype="16"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circle(in)">
                                      <p:cBhvr>
                                        <p:cTn id="39" dur="2000"/>
                                        <p:tgtEl>
                                          <p:spTgt spid="13"/>
                                        </p:tgtEl>
                                      </p:cBhvr>
                                    </p:animEffect>
                                  </p:childTnLst>
                                </p:cTn>
                              </p:par>
                              <p:par>
                                <p:cTn id="40" presetID="6" presetClass="entr" presetSubtype="16"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circle(in)">
                                      <p:cBhvr>
                                        <p:cTn id="42" dur="2000"/>
                                        <p:tgtEl>
                                          <p:spTgt spid="16"/>
                                        </p:tgtEl>
                                      </p:cBhvr>
                                    </p:animEffect>
                                  </p:childTnLst>
                                </p:cTn>
                              </p:par>
                              <p:par>
                                <p:cTn id="43" presetID="6" presetClass="entr" presetSubtype="16" fill="hold" nodeType="with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circle(in)">
                                      <p:cBhvr>
                                        <p:cTn id="45" dur="2000"/>
                                        <p:tgtEl>
                                          <p:spTgt spid="9"/>
                                        </p:tgtEl>
                                      </p:cBhvr>
                                    </p:animEffect>
                                  </p:childTnLst>
                                </p:cTn>
                              </p:par>
                              <p:par>
                                <p:cTn id="46" presetID="6" presetClass="entr" presetSubtype="16" fill="hold"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circle(in)">
                                      <p:cBhvr>
                                        <p:cTn id="48" dur="2000"/>
                                        <p:tgtEl>
                                          <p:spTgt spid="8"/>
                                        </p:tgtEl>
                                      </p:cBhvr>
                                    </p:animEffect>
                                  </p:childTnLst>
                                </p:cTn>
                              </p:par>
                              <p:par>
                                <p:cTn id="49" presetID="6" presetClass="entr" presetSubtype="16"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circle(in)">
                                      <p:cBhvr>
                                        <p:cTn id="51" dur="2000"/>
                                        <p:tgtEl>
                                          <p:spTgt spid="17"/>
                                        </p:tgtEl>
                                      </p:cBhvr>
                                    </p:animEffect>
                                  </p:childTnLst>
                                </p:cTn>
                              </p:par>
                            </p:childTnLst>
                          </p:cTn>
                        </p:par>
                      </p:childTnLst>
                    </p:cTn>
                  </p:par>
                  <p:par>
                    <p:cTn id="52" fill="hold">
                      <p:stCondLst>
                        <p:cond delay="indefinite"/>
                      </p:stCondLst>
                      <p:childTnLst>
                        <p:par>
                          <p:cTn id="53" fill="hold">
                            <p:stCondLst>
                              <p:cond delay="0"/>
                            </p:stCondLst>
                            <p:childTnLst>
                              <p:par>
                                <p:cTn id="54" presetID="6" presetClass="entr" presetSubtype="16" fill="hold" grpId="0"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circle(in)">
                                      <p:cBhvr>
                                        <p:cTn id="56" dur="2000"/>
                                        <p:tgtEl>
                                          <p:spTgt spid="18"/>
                                        </p:tgtEl>
                                      </p:cBhvr>
                                    </p:animEffect>
                                  </p:childTnLst>
                                </p:cTn>
                              </p:par>
                              <p:par>
                                <p:cTn id="57" presetID="6" presetClass="entr" presetSubtype="16"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circle(in)">
                                      <p:cBhvr>
                                        <p:cTn id="59" dur="2000"/>
                                        <p:tgtEl>
                                          <p:spTgt spid="19"/>
                                        </p:tgtEl>
                                      </p:cBhvr>
                                    </p:animEffect>
                                  </p:childTnLst>
                                </p:cTn>
                              </p:par>
                              <p:par>
                                <p:cTn id="60" presetID="6" presetClass="entr" presetSubtype="16"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circle(in)">
                                      <p:cBhvr>
                                        <p:cTn id="62"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P spid="10" grpId="0"/>
      <p:bldP spid="3" grpId="0"/>
      <p:bldP spid="13" grpId="0"/>
      <p:bldP spid="14" grpId="0"/>
      <p:bldP spid="15" grpId="0"/>
      <p:bldP spid="16" grpId="0"/>
      <p:bldP spid="17" grpId="0"/>
      <p:bldP spid="18" grpId="0"/>
      <p:bldP spid="19" grpId="0"/>
      <p:bldP spid="2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12800" y="798659"/>
            <a:ext cx="3750197" cy="523220"/>
          </a:xfrm>
          <a:prstGeom prst="rect">
            <a:avLst/>
          </a:prstGeom>
          <a:noFill/>
        </p:spPr>
        <p:txBody>
          <a:bodyPr wrap="square" rtlCol="0">
            <a:spAutoFit/>
          </a:bodyPr>
          <a:lstStyle/>
          <a:p>
            <a:pPr algn="l"/>
            <a:r>
              <a:rPr lang="en-US" sz="2800" b="1" smtClean="0">
                <a:latin typeface="Times New Roman" pitchFamily="18" charset="0"/>
                <a:cs typeface="Times New Roman" pitchFamily="18" charset="0"/>
              </a:rPr>
              <a:t>c) Vận dụng kiến thức</a:t>
            </a:r>
          </a:p>
        </p:txBody>
      </p:sp>
      <p:sp>
        <p:nvSpPr>
          <p:cNvPr id="2" name="Oval 1"/>
          <p:cNvSpPr/>
          <p:nvPr/>
        </p:nvSpPr>
        <p:spPr>
          <a:xfrm>
            <a:off x="812800" y="1645980"/>
            <a:ext cx="431800" cy="46222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2</a:t>
            </a:r>
          </a:p>
        </p:txBody>
      </p:sp>
      <p:sp>
        <p:nvSpPr>
          <p:cNvPr id="10" name="TextBox 9"/>
          <p:cNvSpPr txBox="1"/>
          <p:nvPr/>
        </p:nvSpPr>
        <p:spPr>
          <a:xfrm>
            <a:off x="1422400" y="1645980"/>
            <a:ext cx="12306300" cy="954107"/>
          </a:xfrm>
          <a:prstGeom prst="rect">
            <a:avLst/>
          </a:prstGeom>
          <a:noFill/>
        </p:spPr>
        <p:txBody>
          <a:bodyPr wrap="square" rtlCol="0">
            <a:spAutoFit/>
          </a:bodyPr>
          <a:lstStyle/>
          <a:p>
            <a:r>
              <a:rPr lang="en-US" sz="2800">
                <a:solidFill>
                  <a:srgbClr val="00B050"/>
                </a:solidFill>
                <a:latin typeface="Times New Roman" pitchFamily="18" charset="0"/>
                <a:cs typeface="Times New Roman" pitchFamily="18" charset="0"/>
              </a:rPr>
              <a:t>Hãy kể tên một số vật dụng, họa tiết, công trình kiến trúc, … có hình ảnh của hình tam giác đều, hình vuông, hình lục giác đều.</a:t>
            </a:r>
            <a:endParaRPr lang="en-US" sz="2800" smtClean="0">
              <a:solidFill>
                <a:srgbClr val="00B050"/>
              </a:solidFill>
              <a:latin typeface="Times New Roman" pitchFamily="18" charset="0"/>
              <a:cs typeface="Times New Roman" pitchFamily="18" charset="0"/>
            </a:endParaRPr>
          </a:p>
        </p:txBody>
      </p:sp>
    </p:spTree>
    <p:extLst>
      <p:ext uri="{BB962C8B-B14F-4D97-AF65-F5344CB8AC3E}">
        <p14:creationId xmlns:p14="http://schemas.microsoft.com/office/powerpoint/2010/main" val="92336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P spid="1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340868">
            <a:off x="6540942" y="4490949"/>
            <a:ext cx="2291986" cy="2090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340868">
            <a:off x="3614088" y="4479373"/>
            <a:ext cx="2291986" cy="2090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340868">
            <a:off x="800522" y="4479375"/>
            <a:ext cx="2291986" cy="2090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29731" y="748122"/>
            <a:ext cx="3703108" cy="6652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041722" y="1382362"/>
            <a:ext cx="6713316" cy="1010726"/>
          </a:xfrm>
          <a:prstGeom prst="rect">
            <a:avLst/>
          </a:prstGeom>
          <a:noFill/>
        </p:spPr>
        <p:txBody>
          <a:bodyPr wrap="square" rtlCol="0">
            <a:spAutoFit/>
          </a:bodyPr>
          <a:lstStyle/>
          <a:p>
            <a:pPr algn="l">
              <a:lnSpc>
                <a:spcPct val="120000"/>
              </a:lnSpc>
            </a:pPr>
            <a:r>
              <a:rPr lang="en-US" sz="2600" smtClean="0">
                <a:solidFill>
                  <a:srgbClr val="00B0F0"/>
                </a:solidFill>
                <a:latin typeface="Times New Roman" pitchFamily="18" charset="0"/>
                <a:cs typeface="Times New Roman" pitchFamily="18" charset="0"/>
              </a:rPr>
              <a:t>Cô có một chiếc bánh sinh nhật 3 tầng, mỗi tầng là một phần bánh hình lục giác đều.</a:t>
            </a:r>
          </a:p>
        </p:txBody>
      </p:sp>
      <p:sp>
        <p:nvSpPr>
          <p:cNvPr id="5" name="TextBox 4"/>
          <p:cNvSpPr txBox="1"/>
          <p:nvPr/>
        </p:nvSpPr>
        <p:spPr>
          <a:xfrm>
            <a:off x="1055221" y="2426037"/>
            <a:ext cx="7614217" cy="492443"/>
          </a:xfrm>
          <a:prstGeom prst="rect">
            <a:avLst/>
          </a:prstGeom>
          <a:noFill/>
        </p:spPr>
        <p:txBody>
          <a:bodyPr wrap="square" rtlCol="0">
            <a:spAutoFit/>
          </a:bodyPr>
          <a:lstStyle/>
          <a:p>
            <a:pPr algn="l"/>
            <a:r>
              <a:rPr lang="en-US" sz="2600" b="1" smtClean="0">
                <a:solidFill>
                  <a:srgbClr val="7030A0"/>
                </a:solidFill>
                <a:latin typeface="Times New Roman" pitchFamily="18" charset="0"/>
                <a:cs typeface="Times New Roman" pitchFamily="18" charset="0"/>
              </a:rPr>
              <a:t>Nhóm 1:</a:t>
            </a:r>
            <a:r>
              <a:rPr lang="en-US" sz="2600" smtClean="0">
                <a:solidFill>
                  <a:srgbClr val="00B0F0"/>
                </a:solidFill>
                <a:latin typeface="Times New Roman" pitchFamily="18" charset="0"/>
                <a:cs typeface="Times New Roman" pitchFamily="18" charset="0"/>
              </a:rPr>
              <a:t> Cắt chia đều phần bánh trên cùng cho 4 bạn.</a:t>
            </a:r>
          </a:p>
        </p:txBody>
      </p:sp>
      <p:sp>
        <p:nvSpPr>
          <p:cNvPr id="6" name="TextBox 5"/>
          <p:cNvSpPr txBox="1"/>
          <p:nvPr/>
        </p:nvSpPr>
        <p:spPr>
          <a:xfrm>
            <a:off x="1091870" y="3029862"/>
            <a:ext cx="7336423" cy="492443"/>
          </a:xfrm>
          <a:prstGeom prst="rect">
            <a:avLst/>
          </a:prstGeom>
          <a:noFill/>
        </p:spPr>
        <p:txBody>
          <a:bodyPr wrap="square" rtlCol="0">
            <a:spAutoFit/>
          </a:bodyPr>
          <a:lstStyle/>
          <a:p>
            <a:pPr algn="l"/>
            <a:r>
              <a:rPr lang="en-US" sz="2600" b="1" smtClean="0">
                <a:solidFill>
                  <a:srgbClr val="7030A0"/>
                </a:solidFill>
                <a:latin typeface="Times New Roman" pitchFamily="18" charset="0"/>
                <a:cs typeface="Times New Roman" pitchFamily="18" charset="0"/>
              </a:rPr>
              <a:t>Nhóm 2:</a:t>
            </a:r>
            <a:r>
              <a:rPr lang="en-US" sz="2600" smtClean="0">
                <a:solidFill>
                  <a:srgbClr val="00B0F0"/>
                </a:solidFill>
                <a:latin typeface="Times New Roman" pitchFamily="18" charset="0"/>
                <a:cs typeface="Times New Roman" pitchFamily="18" charset="0"/>
              </a:rPr>
              <a:t> Cắt chia đều phần bánh ở giữa cho 6 bạn.</a:t>
            </a:r>
          </a:p>
        </p:txBody>
      </p:sp>
      <p:sp>
        <p:nvSpPr>
          <p:cNvPr id="7" name="TextBox 6"/>
          <p:cNvSpPr txBox="1"/>
          <p:nvPr/>
        </p:nvSpPr>
        <p:spPr>
          <a:xfrm>
            <a:off x="1116944" y="3622112"/>
            <a:ext cx="7807137" cy="492443"/>
          </a:xfrm>
          <a:prstGeom prst="rect">
            <a:avLst/>
          </a:prstGeom>
          <a:noFill/>
        </p:spPr>
        <p:txBody>
          <a:bodyPr wrap="square" rtlCol="0">
            <a:spAutoFit/>
          </a:bodyPr>
          <a:lstStyle/>
          <a:p>
            <a:pPr algn="l"/>
            <a:r>
              <a:rPr lang="en-US" sz="2600" b="1" smtClean="0">
                <a:solidFill>
                  <a:srgbClr val="7030A0"/>
                </a:solidFill>
                <a:latin typeface="Times New Roman" pitchFamily="18" charset="0"/>
                <a:cs typeface="Times New Roman" pitchFamily="18" charset="0"/>
              </a:rPr>
              <a:t>Nhóm 3:</a:t>
            </a:r>
            <a:r>
              <a:rPr lang="en-US" sz="2600" smtClean="0">
                <a:solidFill>
                  <a:srgbClr val="00B0F0"/>
                </a:solidFill>
                <a:latin typeface="Times New Roman" pitchFamily="18" charset="0"/>
                <a:cs typeface="Times New Roman" pitchFamily="18" charset="0"/>
              </a:rPr>
              <a:t> Cắt chia đều phần bánh dưới cùng cho 12 bạn.</a:t>
            </a:r>
          </a:p>
        </p:txBody>
      </p:sp>
      <p:cxnSp>
        <p:nvCxnSpPr>
          <p:cNvPr id="8" name="Straight Connector 7"/>
          <p:cNvCxnSpPr/>
          <p:nvPr/>
        </p:nvCxnSpPr>
        <p:spPr>
          <a:xfrm>
            <a:off x="4219933" y="4575316"/>
            <a:ext cx="1030147" cy="1898248"/>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9676" y="5524440"/>
            <a:ext cx="2187615"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1961908" y="4583545"/>
            <a:ext cx="0" cy="1898248"/>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4196783" y="4583545"/>
            <a:ext cx="1127571" cy="1890019"/>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3680749" y="5524440"/>
            <a:ext cx="215289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7191730" y="4623541"/>
            <a:ext cx="1030147" cy="1898248"/>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7138758" y="4597045"/>
            <a:ext cx="1127571" cy="1890019"/>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622724" y="5537940"/>
            <a:ext cx="215289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7705033" y="4597045"/>
            <a:ext cx="0" cy="1898248"/>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6875362" y="5069681"/>
            <a:ext cx="1643605" cy="93755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1134120" y="7032282"/>
            <a:ext cx="1358064" cy="461665"/>
          </a:xfrm>
          <a:prstGeom prst="rect">
            <a:avLst/>
          </a:prstGeom>
        </p:spPr>
        <p:txBody>
          <a:bodyPr wrap="none">
            <a:spAutoFit/>
          </a:bodyPr>
          <a:lstStyle/>
          <a:p>
            <a:r>
              <a:rPr lang="en-US" sz="2400" smtClean="0">
                <a:solidFill>
                  <a:srgbClr val="7030A0"/>
                </a:solidFill>
                <a:latin typeface="Times New Roman" pitchFamily="18" charset="0"/>
                <a:cs typeface="Times New Roman" pitchFamily="18" charset="0"/>
              </a:rPr>
              <a:t>NHÓM 1</a:t>
            </a:r>
            <a:endParaRPr lang="en-US" sz="2400">
              <a:solidFill>
                <a:srgbClr val="7030A0"/>
              </a:solidFill>
            </a:endParaRPr>
          </a:p>
        </p:txBody>
      </p:sp>
      <p:sp>
        <p:nvSpPr>
          <p:cNvPr id="43" name="Rectangle 42"/>
          <p:cNvSpPr/>
          <p:nvPr/>
        </p:nvSpPr>
        <p:spPr>
          <a:xfrm>
            <a:off x="4099245" y="7022632"/>
            <a:ext cx="1358064" cy="461665"/>
          </a:xfrm>
          <a:prstGeom prst="rect">
            <a:avLst/>
          </a:prstGeom>
        </p:spPr>
        <p:txBody>
          <a:bodyPr wrap="none">
            <a:spAutoFit/>
          </a:bodyPr>
          <a:lstStyle/>
          <a:p>
            <a:r>
              <a:rPr lang="en-US" sz="2400" smtClean="0">
                <a:solidFill>
                  <a:srgbClr val="7030A0"/>
                </a:solidFill>
                <a:latin typeface="Times New Roman" pitchFamily="18" charset="0"/>
                <a:cs typeface="Times New Roman" pitchFamily="18" charset="0"/>
              </a:rPr>
              <a:t>NHÓM 2</a:t>
            </a:r>
            <a:endParaRPr lang="en-US" sz="2400">
              <a:solidFill>
                <a:srgbClr val="7030A0"/>
              </a:solidFill>
            </a:endParaRPr>
          </a:p>
        </p:txBody>
      </p:sp>
      <p:sp>
        <p:nvSpPr>
          <p:cNvPr id="44" name="Rectangle 43"/>
          <p:cNvSpPr/>
          <p:nvPr/>
        </p:nvSpPr>
        <p:spPr>
          <a:xfrm>
            <a:off x="7024742" y="7012982"/>
            <a:ext cx="1358064" cy="461665"/>
          </a:xfrm>
          <a:prstGeom prst="rect">
            <a:avLst/>
          </a:prstGeom>
        </p:spPr>
        <p:txBody>
          <a:bodyPr wrap="none">
            <a:spAutoFit/>
          </a:bodyPr>
          <a:lstStyle/>
          <a:p>
            <a:r>
              <a:rPr lang="en-US" sz="2400" smtClean="0">
                <a:solidFill>
                  <a:srgbClr val="7030A0"/>
                </a:solidFill>
                <a:latin typeface="Times New Roman" pitchFamily="18" charset="0"/>
                <a:cs typeface="Times New Roman" pitchFamily="18" charset="0"/>
              </a:rPr>
              <a:t>NHÓM 3</a:t>
            </a:r>
            <a:endParaRPr lang="en-US" sz="2400">
              <a:solidFill>
                <a:srgbClr val="7030A0"/>
              </a:solidFill>
            </a:endParaRPr>
          </a:p>
        </p:txBody>
      </p:sp>
      <p:cxnSp>
        <p:nvCxnSpPr>
          <p:cNvPr id="42" name="Straight Connector 41"/>
          <p:cNvCxnSpPr/>
          <p:nvPr/>
        </p:nvCxnSpPr>
        <p:spPr>
          <a:xfrm flipV="1">
            <a:off x="6875362" y="5069681"/>
            <a:ext cx="1643605" cy="93755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812800" y="316059"/>
            <a:ext cx="3750197" cy="523220"/>
          </a:xfrm>
          <a:prstGeom prst="rect">
            <a:avLst/>
          </a:prstGeom>
          <a:noFill/>
        </p:spPr>
        <p:txBody>
          <a:bodyPr wrap="square" rtlCol="0">
            <a:spAutoFit/>
          </a:bodyPr>
          <a:lstStyle/>
          <a:p>
            <a:pPr algn="l"/>
            <a:r>
              <a:rPr lang="en-US" sz="2800" b="1" smtClean="0">
                <a:latin typeface="Times New Roman" pitchFamily="18" charset="0"/>
                <a:cs typeface="Times New Roman" pitchFamily="18" charset="0"/>
              </a:rPr>
              <a:t>c) Vận dụng kiến thức</a:t>
            </a:r>
          </a:p>
        </p:txBody>
      </p:sp>
      <p:sp>
        <p:nvSpPr>
          <p:cNvPr id="27" name="Oval 26"/>
          <p:cNvSpPr/>
          <p:nvPr/>
        </p:nvSpPr>
        <p:spPr>
          <a:xfrm>
            <a:off x="812800" y="871280"/>
            <a:ext cx="431800" cy="46222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t>3</a:t>
            </a:r>
            <a:endParaRPr lang="en-US"/>
          </a:p>
        </p:txBody>
      </p:sp>
      <p:sp>
        <p:nvSpPr>
          <p:cNvPr id="28" name="TextBox 27"/>
          <p:cNvSpPr txBox="1"/>
          <p:nvPr/>
        </p:nvSpPr>
        <p:spPr>
          <a:xfrm>
            <a:off x="1358900" y="871280"/>
            <a:ext cx="4034909" cy="523220"/>
          </a:xfrm>
          <a:prstGeom prst="rect">
            <a:avLst/>
          </a:prstGeom>
          <a:noFill/>
        </p:spPr>
        <p:txBody>
          <a:bodyPr wrap="square" rtlCol="0">
            <a:spAutoFit/>
          </a:bodyPr>
          <a:lstStyle/>
          <a:p>
            <a:r>
              <a:rPr lang="en-US" sz="2800" smtClean="0">
                <a:solidFill>
                  <a:srgbClr val="00B050"/>
                </a:solidFill>
                <a:latin typeface="Times New Roman" pitchFamily="18" charset="0"/>
                <a:cs typeface="Times New Roman" pitchFamily="18" charset="0"/>
              </a:rPr>
              <a:t>Hoạt động nhóm</a:t>
            </a:r>
          </a:p>
        </p:txBody>
      </p:sp>
    </p:spTree>
    <p:extLst>
      <p:ext uri="{BB962C8B-B14F-4D97-AF65-F5344CB8AC3E}">
        <p14:creationId xmlns:p14="http://schemas.microsoft.com/office/powerpoint/2010/main" val="3208136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circle(in)">
                                      <p:cBhvr>
                                        <p:cTn id="7" dur="20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barn(inVertical)">
                                      <p:cBhvr>
                                        <p:cTn id="12" dur="500"/>
                                        <p:tgtEl>
                                          <p:spTgt spid="28"/>
                                        </p:tgtEl>
                                      </p:cBhvr>
                                    </p:animEffect>
                                  </p:childTnLst>
                                </p:cTn>
                              </p:par>
                              <p:par>
                                <p:cTn id="13" presetID="6" presetClass="entr" presetSubtype="16"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circle(in)">
                                      <p:cBhvr>
                                        <p:cTn id="15" dur="2000"/>
                                        <p:tgtEl>
                                          <p:spTgt spid="3"/>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barn(inVertical)">
                                      <p:cBhvr>
                                        <p:cTn id="18" dur="500"/>
                                        <p:tgtEl>
                                          <p:spTgt spid="27"/>
                                        </p:tgtEl>
                                      </p:cBhvr>
                                    </p:animEffect>
                                  </p:childTnLst>
                                </p:cTn>
                              </p:par>
                              <p:par>
                                <p:cTn id="19" presetID="6" presetClass="entr" presetSubtype="16" fill="hold" nodeType="withEffect">
                                  <p:stCondLst>
                                    <p:cond delay="0"/>
                                  </p:stCondLst>
                                  <p:childTnLst>
                                    <p:set>
                                      <p:cBhvr>
                                        <p:cTn id="20" dur="1" fill="hold">
                                          <p:stCondLst>
                                            <p:cond delay="0"/>
                                          </p:stCondLst>
                                        </p:cTn>
                                        <p:tgtEl>
                                          <p:spTgt spid="4098"/>
                                        </p:tgtEl>
                                        <p:attrNameLst>
                                          <p:attrName>style.visibility</p:attrName>
                                        </p:attrNameLst>
                                      </p:cBhvr>
                                      <p:to>
                                        <p:strVal val="visible"/>
                                      </p:to>
                                    </p:set>
                                    <p:animEffect transition="in" filter="circle(in)">
                                      <p:cBhvr>
                                        <p:cTn id="21" dur="2000"/>
                                        <p:tgtEl>
                                          <p:spTgt spid="4098"/>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down)">
                                      <p:cBhvr>
                                        <p:cTn id="26" dur="500"/>
                                        <p:tgtEl>
                                          <p:spTgt spid="5"/>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down)">
                                      <p:cBhvr>
                                        <p:cTn id="29" dur="500"/>
                                        <p:tgtEl>
                                          <p:spTgt spid="6"/>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arn(inVertical)">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4099"/>
                                        </p:tgtEl>
                                        <p:attrNameLst>
                                          <p:attrName>style.visibility</p:attrName>
                                        </p:attrNameLst>
                                      </p:cBhvr>
                                      <p:to>
                                        <p:strVal val="visible"/>
                                      </p:to>
                                    </p:set>
                                    <p:animEffect transition="in" filter="circle(in)">
                                      <p:cBhvr>
                                        <p:cTn id="42" dur="2000"/>
                                        <p:tgtEl>
                                          <p:spTgt spid="4099"/>
                                        </p:tgtEl>
                                      </p:cBhvr>
                                    </p:animEffect>
                                  </p:childTnLst>
                                </p:cTn>
                              </p:par>
                              <p:par>
                                <p:cTn id="43" presetID="6" presetClass="entr" presetSubtype="16" fill="hold"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circle(in)">
                                      <p:cBhvr>
                                        <p:cTn id="45" dur="2000"/>
                                        <p:tgtEl>
                                          <p:spTgt spid="16"/>
                                        </p:tgtEl>
                                      </p:cBhvr>
                                    </p:animEffect>
                                  </p:childTnLst>
                                </p:cTn>
                              </p:par>
                              <p:par>
                                <p:cTn id="46" presetID="6" presetClass="entr" presetSubtype="16" fill="hold" nodeType="with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circle(in)">
                                      <p:cBhvr>
                                        <p:cTn id="48" dur="2000"/>
                                        <p:tgtEl>
                                          <p:spTgt spid="14"/>
                                        </p:tgtEl>
                                      </p:cBhvr>
                                    </p:animEffect>
                                  </p:childTnLst>
                                </p:cTn>
                              </p:par>
                              <p:par>
                                <p:cTn id="49" presetID="6" presetClass="entr" presetSubtype="16" fill="hold" grpId="0" nodeType="with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circle(in)">
                                      <p:cBhvr>
                                        <p:cTn id="51" dur="2000"/>
                                        <p:tgtEl>
                                          <p:spTgt spid="40"/>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grpId="0" nodeType="clickEffect">
                                  <p:stCondLst>
                                    <p:cond delay="0"/>
                                  </p:stCondLst>
                                  <p:childTnLst>
                                    <p:set>
                                      <p:cBhvr>
                                        <p:cTn id="55" dur="1" fill="hold">
                                          <p:stCondLst>
                                            <p:cond delay="0"/>
                                          </p:stCondLst>
                                        </p:cTn>
                                        <p:tgtEl>
                                          <p:spTgt spid="43"/>
                                        </p:tgtEl>
                                        <p:attrNameLst>
                                          <p:attrName>style.visibility</p:attrName>
                                        </p:attrNameLst>
                                      </p:cBhvr>
                                      <p:to>
                                        <p:strVal val="visible"/>
                                      </p:to>
                                    </p:set>
                                    <p:animEffect transition="in" filter="barn(inVertical)">
                                      <p:cBhvr>
                                        <p:cTn id="56" dur="500"/>
                                        <p:tgtEl>
                                          <p:spTgt spid="43"/>
                                        </p:tgtEl>
                                      </p:cBhvr>
                                    </p:animEffect>
                                  </p:childTnLst>
                                </p:cTn>
                              </p:par>
                              <p:par>
                                <p:cTn id="57" presetID="16" presetClass="entr" presetSubtype="21" fill="hold" nodeType="with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barn(inVertical)">
                                      <p:cBhvr>
                                        <p:cTn id="59" dur="500"/>
                                        <p:tgtEl>
                                          <p:spTgt spid="24"/>
                                        </p:tgtEl>
                                      </p:cBhvr>
                                    </p:animEffect>
                                  </p:childTnLst>
                                </p:cTn>
                              </p:par>
                              <p:par>
                                <p:cTn id="60" presetID="16" presetClass="entr" presetSubtype="21" fill="hold" nodeType="with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barn(inVertical)">
                                      <p:cBhvr>
                                        <p:cTn id="62" dur="500"/>
                                        <p:tgtEl>
                                          <p:spTgt spid="8"/>
                                        </p:tgtEl>
                                      </p:cBhvr>
                                    </p:animEffect>
                                  </p:childTnLst>
                                </p:cTn>
                              </p:par>
                              <p:par>
                                <p:cTn id="63" presetID="16" presetClass="entr" presetSubtype="21" fill="hold" nodeType="with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barn(inVertical)">
                                      <p:cBhvr>
                                        <p:cTn id="65" dur="500"/>
                                        <p:tgtEl>
                                          <p:spTgt spid="26"/>
                                        </p:tgtEl>
                                      </p:cBhvr>
                                    </p:animEffect>
                                  </p:childTnLst>
                                </p:cTn>
                              </p:par>
                            </p:childTnLst>
                          </p:cTn>
                        </p:par>
                      </p:childTnLst>
                    </p:cTn>
                  </p:par>
                  <p:par>
                    <p:cTn id="66" fill="hold">
                      <p:stCondLst>
                        <p:cond delay="indefinite"/>
                      </p:stCondLst>
                      <p:childTnLst>
                        <p:par>
                          <p:cTn id="67" fill="hold">
                            <p:stCondLst>
                              <p:cond delay="0"/>
                            </p:stCondLst>
                            <p:childTnLst>
                              <p:par>
                                <p:cTn id="68" presetID="16" presetClass="entr" presetSubtype="21" fill="hold" grpId="0" nodeType="click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barn(inVertical)">
                                      <p:cBhvr>
                                        <p:cTn id="70" dur="500"/>
                                        <p:tgtEl>
                                          <p:spTgt spid="44"/>
                                        </p:tgtEl>
                                      </p:cBhvr>
                                    </p:animEffect>
                                  </p:childTnLst>
                                </p:cTn>
                              </p:par>
                              <p:par>
                                <p:cTn id="71" presetID="16" presetClass="entr" presetSubtype="21" fill="hold"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barn(inVertical)">
                                      <p:cBhvr>
                                        <p:cTn id="73" dur="500"/>
                                        <p:tgtEl>
                                          <p:spTgt spid="31"/>
                                        </p:tgtEl>
                                      </p:cBhvr>
                                    </p:animEffect>
                                  </p:childTnLst>
                                </p:cTn>
                              </p:par>
                              <p:par>
                                <p:cTn id="74" presetID="16" presetClass="entr" presetSubtype="21" fill="hold" nodeType="withEffect">
                                  <p:stCondLst>
                                    <p:cond delay="0"/>
                                  </p:stCondLst>
                                  <p:childTnLst>
                                    <p:set>
                                      <p:cBhvr>
                                        <p:cTn id="75" dur="1" fill="hold">
                                          <p:stCondLst>
                                            <p:cond delay="0"/>
                                          </p:stCondLst>
                                        </p:cTn>
                                        <p:tgtEl>
                                          <p:spTgt spid="10"/>
                                        </p:tgtEl>
                                        <p:attrNameLst>
                                          <p:attrName>style.visibility</p:attrName>
                                        </p:attrNameLst>
                                      </p:cBhvr>
                                      <p:to>
                                        <p:strVal val="visible"/>
                                      </p:to>
                                    </p:set>
                                    <p:animEffect transition="in" filter="barn(inVertical)">
                                      <p:cBhvr>
                                        <p:cTn id="76" dur="500"/>
                                        <p:tgtEl>
                                          <p:spTgt spid="10"/>
                                        </p:tgtEl>
                                      </p:cBhvr>
                                    </p:animEffect>
                                  </p:childTnLst>
                                </p:cTn>
                              </p:par>
                              <p:par>
                                <p:cTn id="77" presetID="16" presetClass="entr" presetSubtype="21" fill="hold" nodeType="with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barn(inVertical)">
                                      <p:cBhvr>
                                        <p:cTn id="79" dur="500"/>
                                        <p:tgtEl>
                                          <p:spTgt spid="30"/>
                                        </p:tgtEl>
                                      </p:cBhvr>
                                    </p:animEffect>
                                  </p:childTnLst>
                                </p:cTn>
                              </p:par>
                              <p:par>
                                <p:cTn id="80" presetID="16" presetClass="entr" presetSubtype="21" fill="hold" nodeType="with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barn(inVertical)">
                                      <p:cBhvr>
                                        <p:cTn id="82" dur="500"/>
                                        <p:tgtEl>
                                          <p:spTgt spid="32"/>
                                        </p:tgtEl>
                                      </p:cBhvr>
                                    </p:animEffect>
                                  </p:childTnLst>
                                </p:cTn>
                              </p:par>
                              <p:par>
                                <p:cTn id="83" presetID="16" presetClass="entr" presetSubtype="21" fill="hold" nodeType="withEffect">
                                  <p:stCondLst>
                                    <p:cond delay="0"/>
                                  </p:stCondLst>
                                  <p:childTnLst>
                                    <p:set>
                                      <p:cBhvr>
                                        <p:cTn id="84" dur="1" fill="hold">
                                          <p:stCondLst>
                                            <p:cond delay="0"/>
                                          </p:stCondLst>
                                        </p:cTn>
                                        <p:tgtEl>
                                          <p:spTgt spid="35"/>
                                        </p:tgtEl>
                                        <p:attrNameLst>
                                          <p:attrName>style.visibility</p:attrName>
                                        </p:attrNameLst>
                                      </p:cBhvr>
                                      <p:to>
                                        <p:strVal val="visible"/>
                                      </p:to>
                                    </p:set>
                                    <p:animEffect transition="in" filter="barn(inVertical)">
                                      <p:cBhvr>
                                        <p:cTn id="85" dur="500"/>
                                        <p:tgtEl>
                                          <p:spTgt spid="35"/>
                                        </p:tgtEl>
                                      </p:cBhvr>
                                    </p:animEffect>
                                  </p:childTnLst>
                                </p:cTn>
                              </p:par>
                              <p:par>
                                <p:cTn id="86" presetID="16" presetClass="entr" presetSubtype="21" fill="hold" nodeType="withEffect">
                                  <p:stCondLst>
                                    <p:cond delay="0"/>
                                  </p:stCondLst>
                                  <p:childTnLst>
                                    <p:set>
                                      <p:cBhvr>
                                        <p:cTn id="87" dur="1" fill="hold">
                                          <p:stCondLst>
                                            <p:cond delay="0"/>
                                          </p:stCondLst>
                                        </p:cTn>
                                        <p:tgtEl>
                                          <p:spTgt spid="42"/>
                                        </p:tgtEl>
                                        <p:attrNameLst>
                                          <p:attrName>style.visibility</p:attrName>
                                        </p:attrNameLst>
                                      </p:cBhvr>
                                      <p:to>
                                        <p:strVal val="visible"/>
                                      </p:to>
                                    </p:set>
                                    <p:animEffect transition="in" filter="barn(inVertical)">
                                      <p:cBhvr>
                                        <p:cTn id="88" dur="500"/>
                                        <p:tgtEl>
                                          <p:spTgt spid="42"/>
                                        </p:tgtEl>
                                      </p:cBhvr>
                                    </p:animEffect>
                                  </p:childTnLst>
                                </p:cTn>
                              </p:par>
                              <p:par>
                                <p:cTn id="89" presetID="16" presetClass="entr" presetSubtype="21" fill="hold" nodeType="withEffect">
                                  <p:stCondLst>
                                    <p:cond delay="0"/>
                                  </p:stCondLst>
                                  <p:childTnLst>
                                    <p:set>
                                      <p:cBhvr>
                                        <p:cTn id="90" dur="1" fill="hold">
                                          <p:stCondLst>
                                            <p:cond delay="0"/>
                                          </p:stCondLst>
                                        </p:cTn>
                                        <p:tgtEl>
                                          <p:spTgt spid="33"/>
                                        </p:tgtEl>
                                        <p:attrNameLst>
                                          <p:attrName>style.visibility</p:attrName>
                                        </p:attrNameLst>
                                      </p:cBhvr>
                                      <p:to>
                                        <p:strVal val="visible"/>
                                      </p:to>
                                    </p:set>
                                    <p:animEffect transition="in" filter="barn(inVertical)">
                                      <p:cBhvr>
                                        <p:cTn id="9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40" grpId="0"/>
      <p:bldP spid="43" grpId="0"/>
      <p:bldP spid="44" grpId="0"/>
      <p:bldP spid="25" grpId="0"/>
      <p:bldP spid="27" grpId="0" animBg="1"/>
      <p:bldP spid="2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12800" y="620859"/>
            <a:ext cx="3750197" cy="523220"/>
          </a:xfrm>
          <a:prstGeom prst="rect">
            <a:avLst/>
          </a:prstGeom>
          <a:noFill/>
        </p:spPr>
        <p:txBody>
          <a:bodyPr wrap="square" rtlCol="0">
            <a:spAutoFit/>
          </a:bodyPr>
          <a:lstStyle/>
          <a:p>
            <a:pPr algn="l"/>
            <a:r>
              <a:rPr lang="en-US" sz="2800" b="1" smtClean="0">
                <a:latin typeface="Times New Roman" pitchFamily="18" charset="0"/>
                <a:cs typeface="Times New Roman" pitchFamily="18" charset="0"/>
              </a:rPr>
              <a:t>c) Vận dụng kiến thức</a:t>
            </a:r>
          </a:p>
        </p:txBody>
      </p:sp>
      <p:sp>
        <p:nvSpPr>
          <p:cNvPr id="2" name="Oval 1"/>
          <p:cNvSpPr/>
          <p:nvPr/>
        </p:nvSpPr>
        <p:spPr>
          <a:xfrm>
            <a:off x="812800" y="1315780"/>
            <a:ext cx="431800" cy="46222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t>4</a:t>
            </a:r>
            <a:endParaRPr lang="en-US"/>
          </a:p>
        </p:txBody>
      </p:sp>
      <p:sp>
        <p:nvSpPr>
          <p:cNvPr id="10" name="TextBox 9"/>
          <p:cNvSpPr txBox="1"/>
          <p:nvPr/>
        </p:nvSpPr>
        <p:spPr>
          <a:xfrm>
            <a:off x="1422400" y="1315780"/>
            <a:ext cx="12306300" cy="1598386"/>
          </a:xfrm>
          <a:prstGeom prst="rect">
            <a:avLst/>
          </a:prstGeom>
          <a:noFill/>
        </p:spPr>
        <p:txBody>
          <a:bodyPr wrap="square" rtlCol="0">
            <a:spAutoFit/>
          </a:bodyPr>
          <a:lstStyle/>
          <a:p>
            <a:pPr>
              <a:lnSpc>
                <a:spcPct val="120000"/>
              </a:lnSpc>
            </a:pPr>
            <a:r>
              <a:rPr lang="en-US" sz="2800" smtClean="0">
                <a:solidFill>
                  <a:srgbClr val="00B050"/>
                </a:solidFill>
                <a:latin typeface="Times New Roman" pitchFamily="18" charset="0"/>
                <a:cs typeface="Times New Roman" pitchFamily="18" charset="0"/>
              </a:rPr>
              <a:t>Người ta muốn đặt một trạm biến áp để đưa điện về sáu ngôi nhà. Phải đặt trạm biến áp ở đâu để khoảng cách từ trạm biến áp đến sau ngôi nhà bằng nhau, biết rằng sáu ngôi nhà ở vị trí sáu đỉnh của hình lục giác đều?</a:t>
            </a:r>
          </a:p>
        </p:txBody>
      </p:sp>
      <p:pic>
        <p:nvPicPr>
          <p:cNvPr id="1029" name="Picture 5" descr="Tranh tô màu ngôi nhà đơn giản và đẹp nhất cho các bé"/>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86775" y="3133483"/>
            <a:ext cx="1101725" cy="74886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6540500" y="3133483"/>
            <a:ext cx="704366" cy="704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descr="876+ Mẫu Tranh tô màu ngôi nhà của bé | Photographe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31375" y="4917014"/>
            <a:ext cx="873126" cy="651452"/>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35203" y="3787292"/>
            <a:ext cx="3657600" cy="3237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descr="Sở Giáo Dục Và Đào Tạo Vĩnh Phú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61125" y="6921500"/>
            <a:ext cx="873125" cy="49019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36" name="Picture 1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831262" y="6921500"/>
            <a:ext cx="953589"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7" name="Picture 1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38688" y="4917014"/>
            <a:ext cx="771702" cy="595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Straight Connector 4"/>
          <p:cNvCxnSpPr/>
          <p:nvPr/>
        </p:nvCxnSpPr>
        <p:spPr>
          <a:xfrm>
            <a:off x="7086600" y="3882348"/>
            <a:ext cx="1744662" cy="3039152"/>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a:off x="7086600" y="3882348"/>
            <a:ext cx="1731962" cy="3039152"/>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1038" idx="1"/>
            <a:endCxn id="1038" idx="3"/>
          </p:cNvCxnSpPr>
          <p:nvPr/>
        </p:nvCxnSpPr>
        <p:spPr>
          <a:xfrm>
            <a:off x="6135203" y="5406028"/>
            <a:ext cx="3657600"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7857331" y="5302777"/>
            <a:ext cx="190500" cy="1905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736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1027"/>
                                        </p:tgtEl>
                                        <p:attrNameLst>
                                          <p:attrName>style.visibility</p:attrName>
                                        </p:attrNameLst>
                                      </p:cBhvr>
                                      <p:to>
                                        <p:strVal val="visible"/>
                                      </p:to>
                                    </p:set>
                                    <p:animEffect transition="in" filter="circle(in)">
                                      <p:cBhvr>
                                        <p:cTn id="20" dur="2000"/>
                                        <p:tgtEl>
                                          <p:spTgt spid="1027"/>
                                        </p:tgtEl>
                                      </p:cBhvr>
                                    </p:animEffect>
                                  </p:childTnLst>
                                </p:cTn>
                              </p:par>
                              <p:par>
                                <p:cTn id="21" presetID="6" presetClass="entr" presetSubtype="16" fill="hold" nodeType="withEffect">
                                  <p:stCondLst>
                                    <p:cond delay="0"/>
                                  </p:stCondLst>
                                  <p:childTnLst>
                                    <p:set>
                                      <p:cBhvr>
                                        <p:cTn id="22" dur="1" fill="hold">
                                          <p:stCondLst>
                                            <p:cond delay="0"/>
                                          </p:stCondLst>
                                        </p:cTn>
                                        <p:tgtEl>
                                          <p:spTgt spid="1029"/>
                                        </p:tgtEl>
                                        <p:attrNameLst>
                                          <p:attrName>style.visibility</p:attrName>
                                        </p:attrNameLst>
                                      </p:cBhvr>
                                      <p:to>
                                        <p:strVal val="visible"/>
                                      </p:to>
                                    </p:set>
                                    <p:animEffect transition="in" filter="circle(in)">
                                      <p:cBhvr>
                                        <p:cTn id="23" dur="2000"/>
                                        <p:tgtEl>
                                          <p:spTgt spid="1029"/>
                                        </p:tgtEl>
                                      </p:cBhvr>
                                    </p:animEffect>
                                  </p:childTnLst>
                                </p:cTn>
                              </p:par>
                              <p:par>
                                <p:cTn id="24" presetID="6" presetClass="entr" presetSubtype="16" fill="hold" nodeType="withEffect">
                                  <p:stCondLst>
                                    <p:cond delay="0"/>
                                  </p:stCondLst>
                                  <p:childTnLst>
                                    <p:set>
                                      <p:cBhvr>
                                        <p:cTn id="25" dur="1" fill="hold">
                                          <p:stCondLst>
                                            <p:cond delay="0"/>
                                          </p:stCondLst>
                                        </p:cTn>
                                        <p:tgtEl>
                                          <p:spTgt spid="1031"/>
                                        </p:tgtEl>
                                        <p:attrNameLst>
                                          <p:attrName>style.visibility</p:attrName>
                                        </p:attrNameLst>
                                      </p:cBhvr>
                                      <p:to>
                                        <p:strVal val="visible"/>
                                      </p:to>
                                    </p:set>
                                    <p:animEffect transition="in" filter="circle(in)">
                                      <p:cBhvr>
                                        <p:cTn id="26" dur="2000"/>
                                        <p:tgtEl>
                                          <p:spTgt spid="1031"/>
                                        </p:tgtEl>
                                      </p:cBhvr>
                                    </p:animEffect>
                                  </p:childTnLst>
                                </p:cTn>
                              </p:par>
                              <p:par>
                                <p:cTn id="27" presetID="6" presetClass="entr" presetSubtype="16" fill="hold" nodeType="withEffect">
                                  <p:stCondLst>
                                    <p:cond delay="0"/>
                                  </p:stCondLst>
                                  <p:childTnLst>
                                    <p:set>
                                      <p:cBhvr>
                                        <p:cTn id="28" dur="1" fill="hold">
                                          <p:stCondLst>
                                            <p:cond delay="0"/>
                                          </p:stCondLst>
                                        </p:cTn>
                                        <p:tgtEl>
                                          <p:spTgt spid="1036"/>
                                        </p:tgtEl>
                                        <p:attrNameLst>
                                          <p:attrName>style.visibility</p:attrName>
                                        </p:attrNameLst>
                                      </p:cBhvr>
                                      <p:to>
                                        <p:strVal val="visible"/>
                                      </p:to>
                                    </p:set>
                                    <p:animEffect transition="in" filter="circle(in)">
                                      <p:cBhvr>
                                        <p:cTn id="29" dur="2000"/>
                                        <p:tgtEl>
                                          <p:spTgt spid="1036"/>
                                        </p:tgtEl>
                                      </p:cBhvr>
                                    </p:animEffect>
                                  </p:childTnLst>
                                </p:cTn>
                              </p:par>
                              <p:par>
                                <p:cTn id="30" presetID="6" presetClass="entr" presetSubtype="16" fill="hold" nodeType="withEffect">
                                  <p:stCondLst>
                                    <p:cond delay="0"/>
                                  </p:stCondLst>
                                  <p:childTnLst>
                                    <p:set>
                                      <p:cBhvr>
                                        <p:cTn id="31" dur="1" fill="hold">
                                          <p:stCondLst>
                                            <p:cond delay="0"/>
                                          </p:stCondLst>
                                        </p:cTn>
                                        <p:tgtEl>
                                          <p:spTgt spid="1033"/>
                                        </p:tgtEl>
                                        <p:attrNameLst>
                                          <p:attrName>style.visibility</p:attrName>
                                        </p:attrNameLst>
                                      </p:cBhvr>
                                      <p:to>
                                        <p:strVal val="visible"/>
                                      </p:to>
                                    </p:set>
                                    <p:animEffect transition="in" filter="circle(in)">
                                      <p:cBhvr>
                                        <p:cTn id="32" dur="2000"/>
                                        <p:tgtEl>
                                          <p:spTgt spid="1033"/>
                                        </p:tgtEl>
                                      </p:cBhvr>
                                    </p:animEffect>
                                  </p:childTnLst>
                                </p:cTn>
                              </p:par>
                              <p:par>
                                <p:cTn id="33" presetID="6" presetClass="entr" presetSubtype="16" fill="hold" nodeType="withEffect">
                                  <p:stCondLst>
                                    <p:cond delay="0"/>
                                  </p:stCondLst>
                                  <p:childTnLst>
                                    <p:set>
                                      <p:cBhvr>
                                        <p:cTn id="34" dur="1" fill="hold">
                                          <p:stCondLst>
                                            <p:cond delay="0"/>
                                          </p:stCondLst>
                                        </p:cTn>
                                        <p:tgtEl>
                                          <p:spTgt spid="1037"/>
                                        </p:tgtEl>
                                        <p:attrNameLst>
                                          <p:attrName>style.visibility</p:attrName>
                                        </p:attrNameLst>
                                      </p:cBhvr>
                                      <p:to>
                                        <p:strVal val="visible"/>
                                      </p:to>
                                    </p:set>
                                    <p:animEffect transition="in" filter="circle(in)">
                                      <p:cBhvr>
                                        <p:cTn id="35" dur="2000"/>
                                        <p:tgtEl>
                                          <p:spTgt spid="1037"/>
                                        </p:tgtEl>
                                      </p:cBhvr>
                                    </p:animEffect>
                                  </p:childTnLst>
                                </p:cTn>
                              </p:par>
                            </p:childTnLst>
                          </p:cTn>
                        </p:par>
                      </p:childTnLst>
                    </p:cTn>
                  </p:par>
                  <p:par>
                    <p:cTn id="36" fill="hold">
                      <p:stCondLst>
                        <p:cond delay="indefinite"/>
                      </p:stCondLst>
                      <p:childTnLst>
                        <p:par>
                          <p:cTn id="37" fill="hold">
                            <p:stCondLst>
                              <p:cond delay="0"/>
                            </p:stCondLst>
                            <p:childTnLst>
                              <p:par>
                                <p:cTn id="38" presetID="21" presetClass="entr" presetSubtype="1" fill="hold" nodeType="clickEffect">
                                  <p:stCondLst>
                                    <p:cond delay="0"/>
                                  </p:stCondLst>
                                  <p:childTnLst>
                                    <p:set>
                                      <p:cBhvr>
                                        <p:cTn id="39" dur="1" fill="hold">
                                          <p:stCondLst>
                                            <p:cond delay="0"/>
                                          </p:stCondLst>
                                        </p:cTn>
                                        <p:tgtEl>
                                          <p:spTgt spid="1038"/>
                                        </p:tgtEl>
                                        <p:attrNameLst>
                                          <p:attrName>style.visibility</p:attrName>
                                        </p:attrNameLst>
                                      </p:cBhvr>
                                      <p:to>
                                        <p:strVal val="visible"/>
                                      </p:to>
                                    </p:set>
                                    <p:animEffect transition="in" filter="wheel(1)">
                                      <p:cBhvr>
                                        <p:cTn id="40" dur="2000"/>
                                        <p:tgtEl>
                                          <p:spTgt spid="1038"/>
                                        </p:tgtEl>
                                      </p:cBhvr>
                                    </p:animEffect>
                                  </p:childTnLst>
                                </p:cTn>
                              </p:par>
                            </p:childTnLst>
                          </p:cTn>
                        </p:par>
                      </p:childTnLst>
                    </p:cTn>
                  </p:par>
                  <p:par>
                    <p:cTn id="41" fill="hold">
                      <p:stCondLst>
                        <p:cond delay="indefinite"/>
                      </p:stCondLst>
                      <p:childTnLst>
                        <p:par>
                          <p:cTn id="42" fill="hold">
                            <p:stCondLst>
                              <p:cond delay="0"/>
                            </p:stCondLst>
                            <p:childTnLst>
                              <p:par>
                                <p:cTn id="43" presetID="6" presetClass="entr" presetSubtype="16" fill="hold" nodeType="click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circle(in)">
                                      <p:cBhvr>
                                        <p:cTn id="45" dur="2000"/>
                                        <p:tgtEl>
                                          <p:spTgt spid="5"/>
                                        </p:tgtEl>
                                      </p:cBhvr>
                                    </p:animEffect>
                                  </p:childTnLst>
                                </p:cTn>
                              </p:par>
                              <p:par>
                                <p:cTn id="46" presetID="6" presetClass="entr" presetSubtype="16" fill="hold" nodeType="with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circle(in)">
                                      <p:cBhvr>
                                        <p:cTn id="48" dur="2000"/>
                                        <p:tgtEl>
                                          <p:spTgt spid="7"/>
                                        </p:tgtEl>
                                      </p:cBhvr>
                                    </p:animEffect>
                                  </p:childTnLst>
                                </p:cTn>
                              </p:par>
                              <p:par>
                                <p:cTn id="49" presetID="6" presetClass="entr" presetSubtype="16" fill="hold"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circle(in)">
                                      <p:cBhvr>
                                        <p:cTn id="51" dur="2000"/>
                                        <p:tgtEl>
                                          <p:spTgt spid="15"/>
                                        </p:tgtEl>
                                      </p:cBhvr>
                                    </p:animEffect>
                                  </p:childTnLst>
                                </p:cTn>
                              </p:par>
                            </p:childTnLst>
                          </p:cTn>
                        </p:par>
                      </p:childTnLst>
                    </p:cTn>
                  </p:par>
                  <p:par>
                    <p:cTn id="52" fill="hold">
                      <p:stCondLst>
                        <p:cond delay="indefinite"/>
                      </p:stCondLst>
                      <p:childTnLst>
                        <p:par>
                          <p:cTn id="53" fill="hold">
                            <p:stCondLst>
                              <p:cond delay="0"/>
                            </p:stCondLst>
                            <p:childTnLst>
                              <p:par>
                                <p:cTn id="54" presetID="6" presetClass="entr" presetSubtype="16" fill="hold" grpId="0" nodeType="click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circle(in)">
                                      <p:cBhvr>
                                        <p:cTn id="56"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P spid="10" grpId="0"/>
      <p:bldP spid="1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810000" y="990600"/>
            <a:ext cx="7543800" cy="1206500"/>
          </a:xfrm>
          <a:prstGeom prst="round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smtClean="0">
                <a:latin typeface="Times New Roman" pitchFamily="18" charset="0"/>
                <a:cs typeface="Times New Roman" pitchFamily="18" charset="0"/>
              </a:rPr>
              <a:t>HƯỚNG DẪN VỀ NHÀ</a:t>
            </a:r>
            <a:endParaRPr lang="en-US" sz="4800" b="1">
              <a:latin typeface="Times New Roman" pitchFamily="18" charset="0"/>
              <a:cs typeface="Times New Roman" pitchFamily="18" charset="0"/>
            </a:endParaRPr>
          </a:p>
        </p:txBody>
      </p:sp>
      <p:sp>
        <p:nvSpPr>
          <p:cNvPr id="3" name="TextBox 2"/>
          <p:cNvSpPr txBox="1"/>
          <p:nvPr/>
        </p:nvSpPr>
        <p:spPr>
          <a:xfrm>
            <a:off x="1638300" y="2710529"/>
            <a:ext cx="11988800" cy="3416320"/>
          </a:xfrm>
          <a:prstGeom prst="rect">
            <a:avLst/>
          </a:prstGeom>
          <a:noFill/>
        </p:spPr>
        <p:txBody>
          <a:bodyPr wrap="square" rtlCol="0">
            <a:spAutoFit/>
          </a:bodyPr>
          <a:lstStyle/>
          <a:p>
            <a:pPr algn="l">
              <a:lnSpc>
                <a:spcPct val="120000"/>
              </a:lnSpc>
            </a:pPr>
            <a:r>
              <a:rPr lang="en-US" sz="3600" smtClean="0">
                <a:solidFill>
                  <a:srgbClr val="00B0F0"/>
                </a:solidFill>
                <a:latin typeface="Times New Roman" pitchFamily="18" charset="0"/>
                <a:cs typeface="Times New Roman" pitchFamily="18" charset="0"/>
              </a:rPr>
              <a:t>- Luyện vẽ tam giác đều, hình vuông, lục giác đều.</a:t>
            </a:r>
          </a:p>
          <a:p>
            <a:pPr algn="l">
              <a:lnSpc>
                <a:spcPct val="120000"/>
              </a:lnSpc>
            </a:pPr>
            <a:r>
              <a:rPr lang="en-US" sz="3600" smtClean="0">
                <a:solidFill>
                  <a:srgbClr val="00B0F0"/>
                </a:solidFill>
                <a:latin typeface="Times New Roman" pitchFamily="18" charset="0"/>
                <a:cs typeface="Times New Roman" pitchFamily="18" charset="0"/>
              </a:rPr>
              <a:t>- Hoàn thành bài tập 4.8 vào vở.</a:t>
            </a:r>
            <a:endParaRPr lang="en-US" sz="3600">
              <a:solidFill>
                <a:srgbClr val="00B0F0"/>
              </a:solidFill>
              <a:latin typeface="Times New Roman" pitchFamily="18" charset="0"/>
              <a:cs typeface="Times New Roman" pitchFamily="18" charset="0"/>
            </a:endParaRPr>
          </a:p>
          <a:p>
            <a:pPr algn="l">
              <a:lnSpc>
                <a:spcPct val="120000"/>
              </a:lnSpc>
            </a:pPr>
            <a:r>
              <a:rPr lang="en-US" sz="3600" smtClean="0">
                <a:solidFill>
                  <a:srgbClr val="00B0F0"/>
                </a:solidFill>
                <a:latin typeface="Times New Roman" pitchFamily="18" charset="0"/>
                <a:cs typeface="Times New Roman" pitchFamily="18" charset="0"/>
              </a:rPr>
              <a:t>- Làm bài tập 4.3; 4.4; 4.7 trang 65 – 66 sách bài tập.</a:t>
            </a:r>
          </a:p>
          <a:p>
            <a:pPr algn="l">
              <a:lnSpc>
                <a:spcPct val="120000"/>
              </a:lnSpc>
            </a:pPr>
            <a:r>
              <a:rPr lang="en-US" sz="3600" smtClean="0">
                <a:solidFill>
                  <a:srgbClr val="00B0F0"/>
                </a:solidFill>
                <a:latin typeface="Times New Roman" pitchFamily="18" charset="0"/>
                <a:cs typeface="Times New Roman" pitchFamily="18" charset="0"/>
              </a:rPr>
              <a:t>- Tìm hiểu và đọc trước bài 19. Sưu tầm đồ vật, tranh, ảnh về hình chữ nhật.</a:t>
            </a:r>
          </a:p>
        </p:txBody>
      </p:sp>
    </p:spTree>
    <p:extLst>
      <p:ext uri="{BB962C8B-B14F-4D97-AF65-F5344CB8AC3E}">
        <p14:creationId xmlns:p14="http://schemas.microsoft.com/office/powerpoint/2010/main" val="1691037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theme/theme1.xml><?xml version="1.0" encoding="utf-8"?>
<a:theme xmlns:a="http://schemas.openxmlformats.org/drawingml/2006/main" name="Blank">
  <a:themeElements>
    <a:clrScheme name="Color of 2020">
      <a:dk1>
        <a:srgbClr val="3F3F3F"/>
      </a:dk1>
      <a:lt1>
        <a:sysClr val="window" lastClr="FFFFFF"/>
      </a:lt1>
      <a:dk2>
        <a:srgbClr val="1D4E89"/>
      </a:dk2>
      <a:lt2>
        <a:srgbClr val="E7E6E6"/>
      </a:lt2>
      <a:accent1>
        <a:srgbClr val="4FC1E9"/>
      </a:accent1>
      <a:accent2>
        <a:srgbClr val="48CFAD"/>
      </a:accent2>
      <a:accent3>
        <a:srgbClr val="A0D468"/>
      </a:accent3>
      <a:accent4>
        <a:srgbClr val="FFCE54"/>
      </a:accent4>
      <a:accent5>
        <a:srgbClr val="FC6E51"/>
      </a:accent5>
      <a:accent6>
        <a:srgbClr val="ED5565"/>
      </a:accent6>
      <a:hlink>
        <a:srgbClr val="5D9CEC"/>
      </a:hlink>
      <a:folHlink>
        <a:srgbClr val="AC92EC"/>
      </a:folHlink>
    </a:clrScheme>
    <a:fontScheme name="Custom 5">
      <a:majorFont>
        <a:latin typeface="A3.OpenSansBold-San"/>
        <a:ea typeface=""/>
        <a:cs typeface=""/>
      </a:majorFont>
      <a:minorFont>
        <a:latin typeface="A3.OpenSans-S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6"/>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sz="1600" smtClean="0"/>
        </a:defPPr>
      </a:lstStyle>
    </a:txDef>
  </a:objectDefaults>
  <a:extraClrSchemeLst/>
  <a:extLst>
    <a:ext uri="{05A4C25C-085E-4340-85A3-A5531E510DB2}">
      <thm15:themeFamily xmlns:thm15="http://schemas.microsoft.com/office/thememl/2012/main" xmlns="" name="Presentation1" id="{10A84C02-4F09-40FE-82F3-79312BC08B2E}" vid="{69A41932-5ED9-47B3-8A6B-37B62AB78E10}"/>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resentation1" id="{10A84C02-4F09-40FE-82F3-79312BC08B2E}" vid="{8CF0B9B1-669A-4898-A12F-E87E9FA76E1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2758</TotalTime>
  <Words>1811</Words>
  <Application>Microsoft Office PowerPoint</Application>
  <PresentationFormat>Custom</PresentationFormat>
  <Paragraphs>291</Paragraphs>
  <Slides>39</Slides>
  <Notes>1</Notes>
  <HiddenSlides>0</HiddenSlides>
  <MMClips>0</MMClips>
  <ScaleCrop>false</ScaleCrop>
  <HeadingPairs>
    <vt:vector size="4" baseType="variant">
      <vt:variant>
        <vt:lpstr>Theme</vt:lpstr>
      </vt:variant>
      <vt:variant>
        <vt:i4>2</vt:i4>
      </vt:variant>
      <vt:variant>
        <vt:lpstr>Slide Titles</vt:lpstr>
      </vt:variant>
      <vt:variant>
        <vt:i4>39</vt:i4>
      </vt:variant>
    </vt:vector>
  </HeadingPairs>
  <TitlesOfParts>
    <vt:vector size="41" baseType="lpstr">
      <vt:lpstr>Blank</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thuvienhoclieu.com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thuvienhoclieu.com</dc:title>
  <dc:creator>thuvienhoclieu.com</dc:creator>
  <cp:keywords>thuvienhoclieu.com</cp:keywords>
  <dc:description>thuvienhoclieu.com</dc:description>
  <dcterms:created xsi:type="dcterms:W3CDTF">2021-08-08T07:52:26Z</dcterms:created>
  <dcterms:modified xsi:type="dcterms:W3CDTF">2021-08-30T07:43:10Z</dcterms:modified>
</cp:coreProperties>
</file>