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type="screen16x9" cy="5143500" cx="9144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27363" autoAdjust="0"/>
    <p:restoredTop sz="94660"/>
  </p:normalViewPr>
  <p:slideViewPr>
    <p:cSldViewPr>
      <p:cViewPr>
        <p:scale>
          <a:sx n="98" d="100"/>
          <a:sy n="98" d="100"/>
        </p:scale>
        <p:origin x="36" y="6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tableStyles" Target="tableStyles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7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08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809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810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811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1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Title Slide">
    <p:bg>
      <p:bgRef idx="1001">
        <a:schemeClr val="bg2"/>
      </p:bgRef>
    </p:bg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Rectangle 6"/>
          <p:cNvSpPr/>
          <p:nvPr/>
        </p:nvSpPr>
        <p:spPr bwMode="white">
          <a:xfrm>
            <a:off x="0" y="4478274"/>
            <a:ext cx="9144000" cy="665226"/>
          </a:xfrm>
          <a:prstGeom prst="rect"/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kumimoji="0" lang="en-US"/>
          </a:p>
        </p:txBody>
      </p:sp>
      <p:sp>
        <p:nvSpPr>
          <p:cNvPr id="1048585" name="Rectangle 9"/>
          <p:cNvSpPr/>
          <p:nvPr/>
        </p:nvSpPr>
        <p:spPr>
          <a:xfrm>
            <a:off x="-9144" y="4539996"/>
            <a:ext cx="2249424" cy="534924"/>
          </a:xfrm>
          <a:prstGeom prst="rect"/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kumimoji="0" lang="en-US"/>
          </a:p>
        </p:txBody>
      </p:sp>
      <p:sp>
        <p:nvSpPr>
          <p:cNvPr id="1048586" name="Rectangle 10"/>
          <p:cNvSpPr/>
          <p:nvPr/>
        </p:nvSpPr>
        <p:spPr>
          <a:xfrm>
            <a:off x="2359152" y="4533138"/>
            <a:ext cx="6784848" cy="534924"/>
          </a:xfrm>
          <a:prstGeom prst="rect"/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kumimoji="0" lang="en-US"/>
          </a:p>
        </p:txBody>
      </p:sp>
      <p:sp>
        <p:nvSpPr>
          <p:cNvPr id="1048587" name="Title 7"/>
          <p:cNvSpPr>
            <a:spLocks noGrp="1"/>
          </p:cNvSpPr>
          <p:nvPr>
            <p:ph type="ctrTitle"/>
          </p:nvPr>
        </p:nvSpPr>
        <p:spPr>
          <a:xfrm>
            <a:off x="2362200" y="3028950"/>
            <a:ext cx="6477000" cy="1371600"/>
          </a:xfrm>
        </p:spPr>
        <p:txBody>
          <a:bodyPr anchor="b"/>
          <a:lstStyle>
            <a:lvl1pPr>
              <a:defRPr baseline="0" cap="all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048588" name="Subtitle 8"/>
          <p:cNvSpPr>
            <a:spLocks noGrp="1"/>
          </p:cNvSpPr>
          <p:nvPr>
            <p:ph type="subTitle" idx="1"/>
          </p:nvPr>
        </p:nvSpPr>
        <p:spPr>
          <a:xfrm>
            <a:off x="2362200" y="4537528"/>
            <a:ext cx="6705600" cy="514350"/>
          </a:xfrm>
        </p:spPr>
        <p:txBody>
          <a:bodyPr anchor="ctr">
            <a:normAutofit/>
          </a:bodyPr>
          <a:lstStyle>
            <a:lvl1pPr algn="l" indent="0" marL="0">
              <a:buNone/>
              <a:defRPr sz="2600">
                <a:solidFill>
                  <a:srgbClr val="FFFFFF"/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048589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4551524"/>
            <a:ext cx="2057400" cy="51435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05547211-829F-4AE0-8573-1D8DEF952EFA}" type="datetimeFigureOut">
              <a:rPr lang="en-US" smtClean="0"/>
              <a:t>8/19/2021</a:t>
            </a:fld>
            <a:endParaRPr lang="en-US"/>
          </a:p>
        </p:txBody>
      </p:sp>
      <p:sp>
        <p:nvSpPr>
          <p:cNvPr id="1048590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177404"/>
            <a:ext cx="5867400" cy="273844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1048591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171450"/>
            <a:ext cx="838200" cy="28575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0878DAF-D0D7-42CA-93BC-BB5D35AC3F9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Title 1"/>
          <p:cNvSpPr>
            <a:spLocks noGrp="1"/>
          </p:cNvSpPr>
          <p:nvPr>
            <p:ph type="title"/>
          </p:nvPr>
        </p:nvSpPr>
        <p:spPr>
          <a:xfrm>
            <a:off x="612648" y="171450"/>
            <a:ext cx="8153400" cy="742950"/>
          </a:xfrm>
        </p:spPr>
        <p:txBody>
          <a:bodyPr/>
          <a:p>
            <a:r>
              <a:rPr kumimoji="0" lang="en-US"/>
              <a:t>Click to edit Master title style</a:t>
            </a:r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5547211-829F-4AE0-8573-1D8DEF952EFA}" type="datetimeFigureOut">
              <a:rPr lang="en-US" smtClean="0"/>
              <a:t>8/19/2021</a:t>
            </a:fld>
            <a:endParaRPr lang="en-US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0878DAF-D0D7-42CA-93BC-BB5D35AC3F90}" type="slidenum">
              <a:rPr lang="en-US" smtClean="0"/>
              <a:t>‹#›</a:t>
            </a:fld>
            <a:endParaRPr lang="en-US"/>
          </a:p>
        </p:txBody>
      </p:sp>
      <p:sp>
        <p:nvSpPr>
          <p:cNvPr id="1048602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200150"/>
            <a:ext cx="8153400" cy="3371850"/>
          </a:xfrm>
        </p:spPr>
        <p:txBody>
          <a:bodyPr/>
          <a:p>
            <a:pPr eaLnBrk="1" hangingPunct="1" latinLnBrk="0" lvl="0"/>
            <a:r>
              <a:rPr lang="en-US"/>
              <a:t>Click to edit Master text styles</a:t>
            </a:r>
          </a:p>
          <a:p>
            <a:pPr eaLnBrk="1" hangingPunct="1" latinLnBrk="0" lvl="1"/>
            <a:r>
              <a:rPr lang="en-US"/>
              <a:t>Second level</a:t>
            </a:r>
          </a:p>
          <a:p>
            <a:pPr eaLnBrk="1" hangingPunct="1" latinLnBrk="0" lvl="2"/>
            <a:r>
              <a:rPr lang="en-US"/>
              <a:t>Third level</a:t>
            </a:r>
          </a:p>
          <a:p>
            <a:pPr eaLnBrk="1" hangingPunct="1" latinLnBrk="0" lvl="3"/>
            <a:r>
              <a:rPr lang="en-US"/>
              <a:t>Fourth level</a:t>
            </a:r>
          </a:p>
          <a:p>
            <a:pPr eaLnBrk="1" hangingPunct="1" latinLnBrk="0" lvl="4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Section Header">
    <p:bg>
      <p:bgRef idx="1003">
        <a:schemeClr val="bg1"/>
      </p:bgRef>
    </p:bg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Text Placeholder 2"/>
          <p:cNvSpPr>
            <a:spLocks noGrp="1"/>
          </p:cNvSpPr>
          <p:nvPr>
            <p:ph type="body" idx="1"/>
          </p:nvPr>
        </p:nvSpPr>
        <p:spPr>
          <a:xfrm>
            <a:off x="1371601" y="2057400"/>
            <a:ext cx="7123113" cy="1254919"/>
          </a:xfrm>
        </p:spPr>
        <p:txBody>
          <a:bodyPr anchor="t"/>
          <a:lstStyle>
            <a:lvl1pPr indent="0" marL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eaLnBrk="1" hangingPunct="1" latinLnBrk="0" lvl="0"/>
            <a:r>
              <a:rPr kumimoji="0" lang="en-US"/>
              <a:t>Click to edit Master text styles</a:t>
            </a:r>
          </a:p>
        </p:txBody>
      </p:sp>
      <p:sp>
        <p:nvSpPr>
          <p:cNvPr id="1048777" name="Rectangle 6"/>
          <p:cNvSpPr/>
          <p:nvPr/>
        </p:nvSpPr>
        <p:spPr bwMode="white">
          <a:xfrm>
            <a:off x="0" y="1143000"/>
            <a:ext cx="9144000" cy="857250"/>
          </a:xfrm>
          <a:prstGeom prst="rect"/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kumimoji="0" lang="en-US"/>
          </a:p>
        </p:txBody>
      </p:sp>
      <p:sp>
        <p:nvSpPr>
          <p:cNvPr id="1048778" name="Rectangle 7"/>
          <p:cNvSpPr/>
          <p:nvPr/>
        </p:nvSpPr>
        <p:spPr>
          <a:xfrm>
            <a:off x="0" y="1200150"/>
            <a:ext cx="1295400" cy="742950"/>
          </a:xfrm>
          <a:prstGeom prst="rect"/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kumimoji="0" lang="en-US"/>
          </a:p>
        </p:txBody>
      </p:sp>
      <p:sp>
        <p:nvSpPr>
          <p:cNvPr id="1048779" name="Rectangle 8"/>
          <p:cNvSpPr/>
          <p:nvPr/>
        </p:nvSpPr>
        <p:spPr>
          <a:xfrm>
            <a:off x="1371600" y="1200150"/>
            <a:ext cx="7772400" cy="742950"/>
          </a:xfrm>
          <a:prstGeom prst="rect"/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kumimoji="0" lang="en-US"/>
          </a:p>
        </p:txBody>
      </p:sp>
      <p:sp>
        <p:nvSpPr>
          <p:cNvPr id="1048780" name="Title 1"/>
          <p:cNvSpPr>
            <a:spLocks noGrp="1"/>
          </p:cNvSpPr>
          <p:nvPr>
            <p:ph type="title"/>
          </p:nvPr>
        </p:nvSpPr>
        <p:spPr>
          <a:xfrm>
            <a:off x="1371600" y="1200150"/>
            <a:ext cx="7620000" cy="742950"/>
          </a:xfrm>
        </p:spPr>
        <p:txBody>
          <a:bodyPr/>
          <a:lstStyle>
            <a:lvl1pPr algn="l">
              <a:buNone/>
              <a:defRPr b="0" cap="none" sz="440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048781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5547211-829F-4AE0-8573-1D8DEF952EFA}" type="datetimeFigureOut">
              <a:rPr lang="en-US" smtClean="0"/>
              <a:t>8/19/2021</a:t>
            </a:fld>
            <a:endParaRPr lang="en-US"/>
          </a:p>
        </p:txBody>
      </p:sp>
      <p:sp>
        <p:nvSpPr>
          <p:cNvPr id="1048782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314450"/>
            <a:ext cx="1295400" cy="526257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E0878DAF-D0D7-42CA-93BC-BB5D35AC3F90}" type="slidenum">
              <a:rPr lang="en-US" smtClean="0"/>
              <a:t>‹#›</a:t>
            </a:fld>
            <a:endParaRPr lang="en-US"/>
          </a:p>
        </p:txBody>
      </p:sp>
      <p:sp>
        <p:nvSpPr>
          <p:cNvPr id="1048783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p>
            <a:endParaRPr lang="en-US"/>
          </a:p>
        </p:txBody>
      </p:sp>
    </p:spTree>
  </p:cSld>
  <p:clrMapOvr>
    <a:overrideClrMapping accent1="accent1" accent2="accent2" accent3="accent3" accent4="accent4" accent5="accent5" accent6="accent6" bg1="lt1" bg2="lt2" tx1="dk1" tx2="dk2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kumimoji="0" lang="en-US"/>
              <a:t>Click to edit Master title style</a:t>
            </a:r>
          </a:p>
        </p:txBody>
      </p:sp>
      <p:sp>
        <p:nvSpPr>
          <p:cNvPr id="1048785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192175"/>
            <a:ext cx="3886200" cy="3429000"/>
          </a:xfrm>
        </p:spPr>
        <p:txBody>
          <a:bodyPr/>
          <a:p>
            <a:pPr eaLnBrk="1" hangingPunct="1" latinLnBrk="0" lvl="0"/>
            <a:r>
              <a:rPr lang="en-US"/>
              <a:t>Click to edit Master text styles</a:t>
            </a:r>
          </a:p>
          <a:p>
            <a:pPr eaLnBrk="1" hangingPunct="1" latinLnBrk="0" lvl="1"/>
            <a:r>
              <a:rPr lang="en-US"/>
              <a:t>Second level</a:t>
            </a:r>
          </a:p>
          <a:p>
            <a:pPr eaLnBrk="1" hangingPunct="1" latinLnBrk="0" lvl="2"/>
            <a:r>
              <a:rPr lang="en-US"/>
              <a:t>Third level</a:t>
            </a:r>
          </a:p>
          <a:p>
            <a:pPr eaLnBrk="1" hangingPunct="1" latinLnBrk="0" lvl="3"/>
            <a:r>
              <a:rPr lang="en-US"/>
              <a:t>Fourth level</a:t>
            </a:r>
          </a:p>
          <a:p>
            <a:pPr eaLnBrk="1" hangingPunct="1" latinLnBrk="0" lvl="4"/>
            <a:r>
              <a:rPr lang="en-US"/>
              <a:t>Fifth level</a:t>
            </a:r>
            <a:endParaRPr kumimoji="0" lang="en-US"/>
          </a:p>
        </p:txBody>
      </p:sp>
      <p:sp>
        <p:nvSpPr>
          <p:cNvPr id="1048786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192175"/>
            <a:ext cx="3886200" cy="3429000"/>
          </a:xfrm>
        </p:spPr>
        <p:txBody>
          <a:bodyPr/>
          <a:p>
            <a:pPr eaLnBrk="1" hangingPunct="1" latinLnBrk="0" lvl="0"/>
            <a:r>
              <a:rPr lang="en-US"/>
              <a:t>Click to edit Master text styles</a:t>
            </a:r>
          </a:p>
          <a:p>
            <a:pPr eaLnBrk="1" hangingPunct="1" latinLnBrk="0" lvl="1"/>
            <a:r>
              <a:rPr lang="en-US"/>
              <a:t>Second level</a:t>
            </a:r>
          </a:p>
          <a:p>
            <a:pPr eaLnBrk="1" hangingPunct="1" latinLnBrk="0" lvl="2"/>
            <a:r>
              <a:rPr lang="en-US"/>
              <a:t>Third level</a:t>
            </a:r>
          </a:p>
          <a:p>
            <a:pPr eaLnBrk="1" hangingPunct="1" latinLnBrk="0" lvl="3"/>
            <a:r>
              <a:rPr lang="en-US"/>
              <a:t>Fourth level</a:t>
            </a:r>
          </a:p>
          <a:p>
            <a:pPr eaLnBrk="1" hangingPunct="1" latinLnBrk="0" lvl="4"/>
            <a:r>
              <a:rPr lang="en-US"/>
              <a:t>Fifth level</a:t>
            </a:r>
            <a:endParaRPr kumimoji="0" lang="en-US"/>
          </a:p>
        </p:txBody>
      </p:sp>
      <p:sp>
        <p:nvSpPr>
          <p:cNvPr id="1048787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p>
            <a:fld id="{05547211-829F-4AE0-8573-1D8DEF952EFA}" type="datetimeFigureOut">
              <a:rPr lang="en-US" smtClean="0"/>
              <a:t>8/19/2021</a:t>
            </a:fld>
            <a:endParaRPr lang="en-US"/>
          </a:p>
        </p:txBody>
      </p:sp>
      <p:sp>
        <p:nvSpPr>
          <p:cNvPr id="1048788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p>
            <a:fld id="{E0878DAF-D0D7-42CA-93BC-BB5D35AC3F90}" type="slidenum">
              <a:rPr lang="en-US" smtClean="0"/>
              <a:t>‹#›</a:t>
            </a:fld>
            <a:endParaRPr lang="en-US"/>
          </a:p>
        </p:txBody>
      </p:sp>
      <p:sp>
        <p:nvSpPr>
          <p:cNvPr id="1048789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Title 1"/>
          <p:cNvSpPr>
            <a:spLocks noGrp="1"/>
          </p:cNvSpPr>
          <p:nvPr>
            <p:ph type="title"/>
          </p:nvPr>
        </p:nvSpPr>
        <p:spPr>
          <a:xfrm>
            <a:off x="533400" y="204787"/>
            <a:ext cx="8153400" cy="652463"/>
          </a:xfrm>
        </p:spPr>
        <p:txBody>
          <a:bodyPr anchor="ctr"/>
          <a:p>
            <a:r>
              <a:rPr kumimoji="0" lang="en-US"/>
              <a:t>Click to edit Master title style</a:t>
            </a:r>
          </a:p>
        </p:txBody>
      </p:sp>
      <p:sp>
        <p:nvSpPr>
          <p:cNvPr id="104879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1828800"/>
            <a:ext cx="3886200" cy="2686050"/>
          </a:xfrm>
        </p:spPr>
        <p:txBody>
          <a:bodyPr/>
          <a:p>
            <a:pPr eaLnBrk="1" hangingPunct="1" latinLnBrk="0" lvl="0"/>
            <a:r>
              <a:rPr lang="en-US"/>
              <a:t>Click to edit Master text styles</a:t>
            </a:r>
          </a:p>
          <a:p>
            <a:pPr eaLnBrk="1" hangingPunct="1" latinLnBrk="0" lvl="1"/>
            <a:r>
              <a:rPr lang="en-US"/>
              <a:t>Second level</a:t>
            </a:r>
          </a:p>
          <a:p>
            <a:pPr eaLnBrk="1" hangingPunct="1" latinLnBrk="0" lvl="2"/>
            <a:r>
              <a:rPr lang="en-US"/>
              <a:t>Third level</a:t>
            </a:r>
          </a:p>
          <a:p>
            <a:pPr eaLnBrk="1" hangingPunct="1" latinLnBrk="0" lvl="3"/>
            <a:r>
              <a:rPr lang="en-US"/>
              <a:t>Fourth level</a:t>
            </a:r>
          </a:p>
          <a:p>
            <a:pPr eaLnBrk="1" hangingPunct="1" latinLnBrk="0" lvl="4"/>
            <a:r>
              <a:rPr lang="en-US"/>
              <a:t>Fifth level</a:t>
            </a:r>
            <a:endParaRPr kumimoji="0" lang="en-US"/>
          </a:p>
        </p:txBody>
      </p:sp>
      <p:sp>
        <p:nvSpPr>
          <p:cNvPr id="1048792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1828800"/>
            <a:ext cx="3886200" cy="2686050"/>
          </a:xfrm>
        </p:spPr>
        <p:txBody>
          <a:bodyPr/>
          <a:p>
            <a:pPr eaLnBrk="1" hangingPunct="1" latinLnBrk="0" lvl="0"/>
            <a:r>
              <a:rPr lang="en-US"/>
              <a:t>Click to edit Master text styles</a:t>
            </a:r>
          </a:p>
          <a:p>
            <a:pPr eaLnBrk="1" hangingPunct="1" latinLnBrk="0" lvl="1"/>
            <a:r>
              <a:rPr lang="en-US"/>
              <a:t>Second level</a:t>
            </a:r>
          </a:p>
          <a:p>
            <a:pPr eaLnBrk="1" hangingPunct="1" latinLnBrk="0" lvl="2"/>
            <a:r>
              <a:rPr lang="en-US"/>
              <a:t>Third level</a:t>
            </a:r>
          </a:p>
          <a:p>
            <a:pPr eaLnBrk="1" hangingPunct="1" latinLnBrk="0" lvl="3"/>
            <a:r>
              <a:rPr lang="en-US"/>
              <a:t>Fourth level</a:t>
            </a:r>
          </a:p>
          <a:p>
            <a:pPr eaLnBrk="1" hangingPunct="1" latinLnBrk="0" lvl="4"/>
            <a:r>
              <a:rPr lang="en-US"/>
              <a:t>Fifth level</a:t>
            </a:r>
            <a:endParaRPr kumimoji="0" lang="en-US"/>
          </a:p>
        </p:txBody>
      </p:sp>
      <p:sp>
        <p:nvSpPr>
          <p:cNvPr id="1048793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p>
            <a:fld id="{05547211-829F-4AE0-8573-1D8DEF952EFA}" type="datetimeFigureOut">
              <a:rPr lang="en-US" smtClean="0"/>
              <a:t>8/19/2021</a:t>
            </a:fld>
            <a:endParaRPr lang="en-US"/>
          </a:p>
        </p:txBody>
      </p:sp>
      <p:sp>
        <p:nvSpPr>
          <p:cNvPr id="1048794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p>
            <a:fld id="{E0878DAF-D0D7-42CA-93BC-BB5D35AC3F90}" type="slidenum">
              <a:rPr lang="en-US" smtClean="0"/>
              <a:t>‹#›</a:t>
            </a:fld>
            <a:endParaRPr lang="en-US"/>
          </a:p>
        </p:txBody>
      </p:sp>
      <p:sp>
        <p:nvSpPr>
          <p:cNvPr id="1048795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p>
            <a:endParaRPr lang="en-US"/>
          </a:p>
        </p:txBody>
      </p:sp>
      <p:sp>
        <p:nvSpPr>
          <p:cNvPr id="104879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314450"/>
            <a:ext cx="3886200" cy="480060"/>
          </a:xfrm>
          <a:solidFill>
            <a:schemeClr val="accent2"/>
          </a:solidFill>
        </p:spPr>
        <p:txBody>
          <a:bodyPr anchor="ctr" rtlCol="0"/>
          <a:lstStyle>
            <a:lvl1pPr indent="0" marL="0">
              <a:buFontTx/>
              <a:buNone/>
              <a:defRPr b="1" sz="2000">
                <a:solidFill>
                  <a:srgbClr val="FFFFFF"/>
                </a:solidFill>
              </a:defRPr>
            </a:lvl1pPr>
          </a:lstStyle>
          <a:p>
            <a:pPr eaLnBrk="1" hangingPunct="1" latinLnBrk="0" lvl="0"/>
            <a:r>
              <a:rPr kumimoji="0" lang="en-US"/>
              <a:t>Click to edit Master text styles</a:t>
            </a:r>
          </a:p>
        </p:txBody>
      </p:sp>
      <p:sp>
        <p:nvSpPr>
          <p:cNvPr id="1048797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314450"/>
            <a:ext cx="3886200" cy="480060"/>
          </a:xfrm>
          <a:solidFill>
            <a:schemeClr val="accent4"/>
          </a:solidFill>
        </p:spPr>
        <p:txBody>
          <a:bodyPr anchor="ctr" rtlCol="0"/>
          <a:lstStyle>
            <a:lvl1pPr indent="0" marL="0">
              <a:buFontTx/>
              <a:buNone/>
              <a:defRPr b="1" sz="2000">
                <a:solidFill>
                  <a:srgbClr val="FFFFFF"/>
                </a:solidFill>
              </a:defRPr>
            </a:lvl1pPr>
          </a:lstStyle>
          <a:p>
            <a:pPr eaLnBrk="1" hangingPunct="1" latinLnBrk="0" lvl="0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kumimoji="0" lang="en-US"/>
              <a:t>Click to edit Master title style</a:t>
            </a:r>
          </a:p>
        </p:txBody>
      </p:sp>
      <p:sp>
        <p:nvSpPr>
          <p:cNvPr id="1048750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5547211-829F-4AE0-8573-1D8DEF952EFA}" type="datetimeFigureOut">
              <a:rPr lang="en-US" smtClean="0"/>
              <a:t>8/19/2021</a:t>
            </a:fld>
            <a:endParaRPr lang="en-US"/>
          </a:p>
        </p:txBody>
      </p:sp>
      <p:sp>
        <p:nvSpPr>
          <p:cNvPr id="1048751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5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0878DAF-D0D7-42CA-93BC-BB5D35AC3F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Blank"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5547211-829F-4AE0-8573-1D8DEF952EFA}" type="datetimeFigureOut">
              <a:rPr lang="en-US" smtClean="0"/>
              <a:t>8/19/2021</a:t>
            </a:fld>
            <a:endParaRPr lang="en-US"/>
          </a:p>
        </p:txBody>
      </p:sp>
      <p:sp>
        <p:nvSpPr>
          <p:cNvPr id="104879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80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4686300"/>
            <a:ext cx="533400" cy="28575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0878DAF-D0D7-42CA-93BC-BB5D35AC3F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1" name="Title 1"/>
          <p:cNvSpPr>
            <a:spLocks noGrp="1"/>
          </p:cNvSpPr>
          <p:nvPr>
            <p:ph type="title"/>
          </p:nvPr>
        </p:nvSpPr>
        <p:spPr>
          <a:xfrm>
            <a:off x="609600" y="204787"/>
            <a:ext cx="8077200" cy="652463"/>
          </a:xfrm>
        </p:spPr>
        <p:txBody>
          <a:bodyPr anchor="ctr"/>
          <a:lstStyle>
            <a:lvl1pPr algn="l">
              <a:buNone/>
              <a:defRPr b="0" sz="440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04880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5547211-829F-4AE0-8573-1D8DEF952EFA}" type="datetimeFigureOut">
              <a:rPr lang="en-US" smtClean="0"/>
              <a:t>8/19/2021</a:t>
            </a:fld>
            <a:endParaRPr lang="en-US"/>
          </a:p>
        </p:txBody>
      </p:sp>
      <p:sp>
        <p:nvSpPr>
          <p:cNvPr id="104880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80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0878DAF-D0D7-42CA-93BC-BB5D35AC3F90}" type="slidenum">
              <a:rPr lang="en-US" smtClean="0"/>
              <a:t>‹#›</a:t>
            </a:fld>
            <a:endParaRPr lang="en-US"/>
          </a:p>
        </p:txBody>
      </p:sp>
      <p:sp>
        <p:nvSpPr>
          <p:cNvPr id="1048805" name="Text Placeholder 2"/>
          <p:cNvSpPr>
            <a:spLocks noGrp="1"/>
          </p:cNvSpPr>
          <p:nvPr>
            <p:ph type="body" idx="2"/>
          </p:nvPr>
        </p:nvSpPr>
        <p:spPr>
          <a:xfrm>
            <a:off x="609600" y="1314450"/>
            <a:ext cx="1600200" cy="325755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bIns="91440" lIns="137160" rIns="137160" tIns="182880"/>
          <a:lstStyle>
            <a:lvl1pPr indent="0" marL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eaLnBrk="1" hangingPunct="1" latinLnBrk="0" lvl="0"/>
            <a:r>
              <a:rPr kumimoji="0" lang="en-US"/>
              <a:t>Click to edit Master text styles</a:t>
            </a:r>
          </a:p>
        </p:txBody>
      </p:sp>
      <p:sp>
        <p:nvSpPr>
          <p:cNvPr id="1048806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314450"/>
            <a:ext cx="6400800" cy="3314700"/>
          </a:xfrm>
        </p:spPr>
        <p:txBody>
          <a:bodyPr/>
          <a:p>
            <a:pPr eaLnBrk="1" hangingPunct="1" latinLnBrk="0" lvl="0"/>
            <a:r>
              <a:rPr lang="en-US"/>
              <a:t>Click to edit Master text styles</a:t>
            </a:r>
          </a:p>
          <a:p>
            <a:pPr eaLnBrk="1" hangingPunct="1" latinLnBrk="0" lvl="1"/>
            <a:r>
              <a:rPr lang="en-US"/>
              <a:t>Second level</a:t>
            </a:r>
          </a:p>
          <a:p>
            <a:pPr eaLnBrk="1" hangingPunct="1" latinLnBrk="0" lvl="2"/>
            <a:r>
              <a:rPr lang="en-US"/>
              <a:t>Third level</a:t>
            </a:r>
          </a:p>
          <a:p>
            <a:pPr eaLnBrk="1" hangingPunct="1" latinLnBrk="0" lvl="3"/>
            <a:r>
              <a:rPr lang="en-US"/>
              <a:t>Fourth level</a:t>
            </a:r>
          </a:p>
          <a:p>
            <a:pPr eaLnBrk="1" hangingPunct="1" latinLnBrk="0" lvl="4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picTx">
  <p:cSld name="Picture with Caption">
    <p:bg>
      <p:bgRef idx="1003">
        <a:schemeClr val="bg2"/>
      </p:bgRef>
    </p:bg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1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4114800"/>
            <a:ext cx="7315200" cy="514350"/>
          </a:xfrm>
        </p:spPr>
        <p:txBody>
          <a:bodyPr/>
          <a:lstStyle>
            <a:lvl1pPr indent="0" marL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eaLnBrk="1" hangingPunct="1" latinLnBrk="0" lvl="0"/>
            <a:r>
              <a:rPr kumimoji="0" lang="en-US"/>
              <a:t>Click to edit Master text styles</a:t>
            </a:r>
          </a:p>
        </p:txBody>
      </p:sp>
      <p:sp>
        <p:nvSpPr>
          <p:cNvPr id="1048762" name="Rectangle 7"/>
          <p:cNvSpPr/>
          <p:nvPr/>
        </p:nvSpPr>
        <p:spPr bwMode="white">
          <a:xfrm>
            <a:off x="-9144" y="3429000"/>
            <a:ext cx="9144000" cy="665226"/>
          </a:xfrm>
          <a:prstGeom prst="rect"/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kumimoji="0" lang="en-US"/>
          </a:p>
        </p:txBody>
      </p:sp>
      <p:sp>
        <p:nvSpPr>
          <p:cNvPr id="1048763" name="Rectangle 8"/>
          <p:cNvSpPr/>
          <p:nvPr/>
        </p:nvSpPr>
        <p:spPr>
          <a:xfrm>
            <a:off x="-9144" y="3497580"/>
            <a:ext cx="1463040" cy="534924"/>
          </a:xfrm>
          <a:prstGeom prst="rect"/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kumimoji="0" lang="en-US"/>
          </a:p>
        </p:txBody>
      </p:sp>
      <p:sp>
        <p:nvSpPr>
          <p:cNvPr id="1048764" name="Rectangle 9"/>
          <p:cNvSpPr/>
          <p:nvPr/>
        </p:nvSpPr>
        <p:spPr>
          <a:xfrm>
            <a:off x="1545336" y="3490722"/>
            <a:ext cx="7598664" cy="534924"/>
          </a:xfrm>
          <a:prstGeom prst="rect"/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kumimoji="0" lang="en-US"/>
          </a:p>
        </p:txBody>
      </p:sp>
      <p:sp>
        <p:nvSpPr>
          <p:cNvPr id="1048765" name="Title 1"/>
          <p:cNvSpPr>
            <a:spLocks noGrp="1"/>
          </p:cNvSpPr>
          <p:nvPr>
            <p:ph type="title"/>
          </p:nvPr>
        </p:nvSpPr>
        <p:spPr>
          <a:xfrm>
            <a:off x="1600200" y="3486150"/>
            <a:ext cx="7315200" cy="514350"/>
          </a:xfrm>
        </p:spPr>
        <p:txBody>
          <a:bodyPr anchor="ctr"/>
          <a:lstStyle>
            <a:lvl1pPr algn="l">
              <a:buNone/>
              <a:defRPr b="0" sz="280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048766" name="Rectangle 10"/>
          <p:cNvSpPr/>
          <p:nvPr/>
        </p:nvSpPr>
        <p:spPr bwMode="white">
          <a:xfrm>
            <a:off x="1447800" y="0"/>
            <a:ext cx="100584" cy="5150358"/>
          </a:xfrm>
          <a:prstGeom prst="rect"/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kumimoji="0" lang="en-US"/>
          </a:p>
        </p:txBody>
      </p:sp>
      <p:sp>
        <p:nvSpPr>
          <p:cNvPr id="1048767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4686300"/>
            <a:ext cx="2667000" cy="273844"/>
          </a:xfrm>
        </p:spPr>
        <p:txBody>
          <a:bodyPr rtlCol="0"/>
          <a:p>
            <a:fld id="{05547211-829F-4AE0-8573-1D8DEF952EFA}" type="datetimeFigureOut">
              <a:rPr lang="en-US" smtClean="0"/>
              <a:t>8/19/2021</a:t>
            </a:fld>
            <a:endParaRPr lang="en-US"/>
          </a:p>
        </p:txBody>
      </p:sp>
      <p:sp>
        <p:nvSpPr>
          <p:cNvPr id="1048768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3500437"/>
            <a:ext cx="1447800" cy="497684"/>
          </a:xfrm>
        </p:spPr>
        <p:txBody>
          <a:bodyPr rtlCol="0"/>
          <a:lstStyle>
            <a:lvl1pPr>
              <a:defRPr sz="2800"/>
            </a:lvl1pPr>
          </a:lstStyle>
          <a:p>
            <a:fld id="{E0878DAF-D0D7-42CA-93BC-BB5D35AC3F90}" type="slidenum">
              <a:rPr lang="en-US" smtClean="0"/>
              <a:t>‹#›</a:t>
            </a:fld>
            <a:endParaRPr lang="en-US"/>
          </a:p>
        </p:txBody>
      </p:sp>
      <p:sp>
        <p:nvSpPr>
          <p:cNvPr id="1048769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4686155"/>
            <a:ext cx="4572000" cy="273844"/>
          </a:xfrm>
        </p:spPr>
        <p:txBody>
          <a:bodyPr rtlCol="0"/>
          <a:p>
            <a:endParaRPr lang="en-US"/>
          </a:p>
        </p:txBody>
      </p:sp>
      <p:sp>
        <p:nvSpPr>
          <p:cNvPr id="1048770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3426714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indent="0" marL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dirty="0" kumimoji="0" lang="en-US"/>
          </a:p>
        </p:txBody>
      </p:sp>
    </p:spTree>
  </p:cSld>
  <p:clrMapOvr>
    <a:overrideClrMapping accent1="accent1" accent2="accent2" accent3="accent3" accent4="accent4" accent5="accent5" accent6="accent6" bg1="lt1" bg2="lt2" tx1="dk1" tx2="dk2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kumimoji="0" lang="en-US"/>
              <a:t>Click to edit Master title style</a:t>
            </a:r>
          </a:p>
        </p:txBody>
      </p:sp>
      <p:sp>
        <p:nvSpPr>
          <p:cNvPr id="1048772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eaLnBrk="1" hangingPunct="1" latinLnBrk="0" lvl="0"/>
            <a:r>
              <a:rPr lang="en-US"/>
              <a:t>Click to edit Master text styles</a:t>
            </a:r>
          </a:p>
          <a:p>
            <a:pPr eaLnBrk="1" hangingPunct="1" latinLnBrk="0" lvl="1"/>
            <a:r>
              <a:rPr lang="en-US"/>
              <a:t>Second level</a:t>
            </a:r>
          </a:p>
          <a:p>
            <a:pPr eaLnBrk="1" hangingPunct="1" latinLnBrk="0" lvl="2"/>
            <a:r>
              <a:rPr lang="en-US"/>
              <a:t>Third level</a:t>
            </a:r>
          </a:p>
          <a:p>
            <a:pPr eaLnBrk="1" hangingPunct="1" latinLnBrk="0" lvl="3"/>
            <a:r>
              <a:rPr lang="en-US"/>
              <a:t>Fourth level</a:t>
            </a:r>
          </a:p>
          <a:p>
            <a:pPr eaLnBrk="1" hangingPunct="1" latinLnBrk="0" lvl="4"/>
            <a:r>
              <a:rPr lang="en-US"/>
              <a:t>Fifth level</a:t>
            </a:r>
            <a:endParaRPr kumimoji="0" lang="en-US"/>
          </a:p>
        </p:txBody>
      </p:sp>
      <p:sp>
        <p:nvSpPr>
          <p:cNvPr id="104877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5547211-829F-4AE0-8573-1D8DEF952EFA}" type="datetimeFigureOut">
              <a:rPr lang="en-US" smtClean="0"/>
              <a:t>8/19/2021</a:t>
            </a:fld>
            <a:endParaRPr lang="en-US"/>
          </a:p>
        </p:txBody>
      </p:sp>
      <p:sp>
        <p:nvSpPr>
          <p:cNvPr id="104877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7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878DAF-D0D7-42CA-93BC-BB5D35AC3F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vertTitleAndTx">
  <p:cSld name="Vertical Title and Text">
    <p:bg>
      <p:bgRef idx="1001">
        <a:schemeClr val="bg1"/>
      </p:bgRef>
    </p:bg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3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457201"/>
            <a:ext cx="2057400" cy="4137422"/>
          </a:xfrm>
        </p:spPr>
        <p:txBody>
          <a:bodyPr vert="eaVert"/>
          <a:p>
            <a:r>
              <a:rPr kumimoji="0" lang="en-US"/>
              <a:t>Click to edit Master title style</a:t>
            </a:r>
          </a:p>
        </p:txBody>
      </p:sp>
      <p:sp>
        <p:nvSpPr>
          <p:cNvPr id="1048754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5562600" cy="4137423"/>
          </a:xfrm>
        </p:spPr>
        <p:txBody>
          <a:bodyPr vert="eaVert"/>
          <a:p>
            <a:pPr eaLnBrk="1" hangingPunct="1" latinLnBrk="0" lvl="0"/>
            <a:r>
              <a:rPr lang="en-US"/>
              <a:t>Click to edit Master text styles</a:t>
            </a:r>
          </a:p>
          <a:p>
            <a:pPr eaLnBrk="1" hangingPunct="1" latinLnBrk="0" lvl="1"/>
            <a:r>
              <a:rPr lang="en-US"/>
              <a:t>Second level</a:t>
            </a:r>
          </a:p>
          <a:p>
            <a:pPr eaLnBrk="1" hangingPunct="1" latinLnBrk="0" lvl="2"/>
            <a:r>
              <a:rPr lang="en-US"/>
              <a:t>Third level</a:t>
            </a:r>
          </a:p>
          <a:p>
            <a:pPr eaLnBrk="1" hangingPunct="1" latinLnBrk="0" lvl="3"/>
            <a:r>
              <a:rPr lang="en-US"/>
              <a:t>Fourth level</a:t>
            </a:r>
          </a:p>
          <a:p>
            <a:pPr eaLnBrk="1" hangingPunct="1" latinLnBrk="0" lvl="4"/>
            <a:r>
              <a:rPr lang="en-US"/>
              <a:t>Fifth level</a:t>
            </a:r>
            <a:endParaRPr kumimoji="0" lang="en-US"/>
          </a:p>
        </p:txBody>
      </p:sp>
      <p:sp>
        <p:nvSpPr>
          <p:cNvPr id="1048755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4686302"/>
            <a:ext cx="2209800" cy="273844"/>
          </a:xfrm>
        </p:spPr>
        <p:txBody>
          <a:bodyPr/>
          <a:p>
            <a:fld id="{05547211-829F-4AE0-8573-1D8DEF952EFA}" type="datetimeFigureOut">
              <a:rPr lang="en-US" smtClean="0"/>
              <a:t>8/19/2021</a:t>
            </a:fld>
            <a:endParaRPr lang="en-US"/>
          </a:p>
        </p:txBody>
      </p:sp>
      <p:sp>
        <p:nvSpPr>
          <p:cNvPr id="104875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2" y="4686156"/>
            <a:ext cx="5573483" cy="273844"/>
          </a:xfrm>
        </p:spPr>
        <p:txBody>
          <a:bodyPr/>
          <a:p>
            <a:endParaRPr lang="en-US"/>
          </a:p>
        </p:txBody>
      </p:sp>
      <p:sp>
        <p:nvSpPr>
          <p:cNvPr id="1048757" name="Rectangle 6"/>
          <p:cNvSpPr/>
          <p:nvPr/>
        </p:nvSpPr>
        <p:spPr bwMode="white">
          <a:xfrm>
            <a:off x="6096318" y="0"/>
            <a:ext cx="320040" cy="5143500"/>
          </a:xfrm>
          <a:prstGeom prst="rect"/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eaLnBrk="1" hangingPunct="1" latinLnBrk="0"/>
            <a:endParaRPr kumimoji="0" lang="en-US"/>
          </a:p>
        </p:txBody>
      </p:sp>
      <p:sp>
        <p:nvSpPr>
          <p:cNvPr id="1048758" name="Rectangle 7"/>
          <p:cNvSpPr/>
          <p:nvPr/>
        </p:nvSpPr>
        <p:spPr>
          <a:xfrm>
            <a:off x="6142038" y="457200"/>
            <a:ext cx="228600" cy="4686300"/>
          </a:xfrm>
          <a:prstGeom prst="rect"/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eaLnBrk="1" hangingPunct="1" latinLnBrk="0"/>
            <a:endParaRPr kumimoji="0" lang="en-US"/>
          </a:p>
        </p:txBody>
      </p:sp>
      <p:sp>
        <p:nvSpPr>
          <p:cNvPr id="1048759" name="Rectangle 8"/>
          <p:cNvSpPr/>
          <p:nvPr/>
        </p:nvSpPr>
        <p:spPr>
          <a:xfrm>
            <a:off x="6142038" y="0"/>
            <a:ext cx="228600" cy="400050"/>
          </a:xfrm>
          <a:prstGeom prst="rect"/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eaLnBrk="1" hangingPunct="1" latinLnBrk="0"/>
            <a:endParaRPr kumimoji="0" lang="en-US"/>
          </a:p>
        </p:txBody>
      </p:sp>
      <p:sp>
        <p:nvSpPr>
          <p:cNvPr id="1048760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6056313" y="77787"/>
            <a:ext cx="400050" cy="244476"/>
          </a:xfrm>
        </p:spPr>
        <p:txBody>
          <a:bodyPr/>
          <a:p>
            <a:fld id="{E0878DAF-D0D7-42CA-93BC-BB5D35AC3F9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accent1="accent1" accent2="accent2" accent3="accent3" accent4="accent4" accent5="accent5" accent6="accent6" bg1="lt1" bg2="lt2" tx1="dk1" tx2="dk2" hlink="hlink" folHlink="folHlink"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21"/>
          <p:cNvSpPr>
            <a:spLocks noGrp="1"/>
          </p:cNvSpPr>
          <p:nvPr>
            <p:ph type="title"/>
          </p:nvPr>
        </p:nvSpPr>
        <p:spPr>
          <a:xfrm>
            <a:off x="609600" y="171450"/>
            <a:ext cx="8153400" cy="742950"/>
          </a:xfrm>
          <a:prstGeom prst="rect"/>
        </p:spPr>
        <p:txBody>
          <a:bodyPr anchor="ctr" vert="horz">
            <a:normAutofit/>
          </a:bodyPr>
          <a:p>
            <a:r>
              <a:rPr kumimoji="0" lang="en-US"/>
              <a:t>Click to edit Master title style</a:t>
            </a:r>
          </a:p>
        </p:txBody>
      </p:sp>
      <p:sp>
        <p:nvSpPr>
          <p:cNvPr id="1048577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200150"/>
            <a:ext cx="8153400" cy="3394710"/>
          </a:xfrm>
          <a:prstGeom prst="rect"/>
        </p:spPr>
        <p:txBody>
          <a:bodyPr vert="horz">
            <a:normAutofit/>
          </a:bodyPr>
          <a:p>
            <a:pPr eaLnBrk="1" hangingPunct="1" latinLnBrk="0" lvl="0"/>
            <a:r>
              <a:rPr kumimoji="0" lang="en-US"/>
              <a:t>Click to edit Master text styles</a:t>
            </a:r>
          </a:p>
          <a:p>
            <a:pPr eaLnBrk="1" hangingPunct="1" latinLnBrk="0" lvl="1"/>
            <a:r>
              <a:rPr kumimoji="0" lang="en-US"/>
              <a:t>Second level</a:t>
            </a:r>
          </a:p>
          <a:p>
            <a:pPr eaLnBrk="1" hangingPunct="1" latinLnBrk="0" lvl="2"/>
            <a:r>
              <a:rPr kumimoji="0" lang="en-US"/>
              <a:t>Third level</a:t>
            </a:r>
          </a:p>
          <a:p>
            <a:pPr eaLnBrk="1" hangingPunct="1" latinLnBrk="0" lvl="3"/>
            <a:r>
              <a:rPr kumimoji="0" lang="en-US"/>
              <a:t>Fourth level</a:t>
            </a:r>
          </a:p>
          <a:p>
            <a:pPr eaLnBrk="1" hangingPunct="1" latinLnBrk="0" lvl="4"/>
            <a:r>
              <a:rPr kumimoji="0" lang="en-US"/>
              <a:t>Fifth level</a:t>
            </a:r>
          </a:p>
        </p:txBody>
      </p:sp>
      <p:sp>
        <p:nvSpPr>
          <p:cNvPr id="1048578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4686300"/>
            <a:ext cx="2667000" cy="273844"/>
          </a:xfrm>
          <a:prstGeom prst="rect"/>
        </p:spPr>
        <p:txBody>
          <a:bodyPr anchor="ctr" anchorCtr="0" vert="horz"/>
          <a:lstStyle>
            <a:lvl1pPr algn="l" eaLnBrk="1" hangingPunct="1" latinLnBrk="0">
              <a:defRPr sz="1400" kumimoji="0">
                <a:solidFill>
                  <a:schemeClr val="tx2"/>
                </a:solidFill>
              </a:defRPr>
            </a:lvl1pPr>
          </a:lstStyle>
          <a:p>
            <a:fld id="{05547211-829F-4AE0-8573-1D8DEF952EFA}" type="datetimeFigureOut">
              <a:rPr lang="en-US" smtClean="0"/>
              <a:t>8/19/2021</a:t>
            </a:fld>
            <a:endParaRPr lang="en-US"/>
          </a:p>
        </p:txBody>
      </p:sp>
      <p:sp>
        <p:nvSpPr>
          <p:cNvPr id="1048579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1" y="4686155"/>
            <a:ext cx="5421083" cy="273844"/>
          </a:xfrm>
          <a:prstGeom prst="rect"/>
        </p:spPr>
        <p:txBody>
          <a:bodyPr anchor="ctr" vert="horz"/>
          <a:lstStyle>
            <a:lvl1pPr algn="r" eaLnBrk="1" hangingPunct="1" latinLnBrk="0">
              <a:defRPr sz="1400" kumimoji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1048580" name="Rectangle 6"/>
          <p:cNvSpPr/>
          <p:nvPr/>
        </p:nvSpPr>
        <p:spPr bwMode="white">
          <a:xfrm>
            <a:off x="0" y="925830"/>
            <a:ext cx="9144000" cy="240030"/>
          </a:xfrm>
          <a:prstGeom prst="rect"/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kumimoji="0" lang="en-US"/>
          </a:p>
        </p:txBody>
      </p:sp>
      <p:sp>
        <p:nvSpPr>
          <p:cNvPr id="1048581" name="Rectangle 7"/>
          <p:cNvSpPr/>
          <p:nvPr/>
        </p:nvSpPr>
        <p:spPr>
          <a:xfrm>
            <a:off x="0" y="960120"/>
            <a:ext cx="533400" cy="171450"/>
          </a:xfrm>
          <a:prstGeom prst="rect"/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kumimoji="0" lang="en-US"/>
          </a:p>
        </p:txBody>
      </p:sp>
      <p:sp>
        <p:nvSpPr>
          <p:cNvPr id="1048582" name="Rectangle 8"/>
          <p:cNvSpPr/>
          <p:nvPr/>
        </p:nvSpPr>
        <p:spPr>
          <a:xfrm>
            <a:off x="590550" y="960120"/>
            <a:ext cx="8553450" cy="171450"/>
          </a:xfrm>
          <a:prstGeom prst="rect"/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kumimoji="0" lang="en-US"/>
          </a:p>
        </p:txBody>
      </p:sp>
      <p:sp>
        <p:nvSpPr>
          <p:cNvPr id="104858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954167"/>
            <a:ext cx="533400" cy="183357"/>
          </a:xfrm>
          <a:prstGeom prst="rect"/>
        </p:spPr>
        <p:txBody>
          <a:bodyPr anchor="ctr" anchorCtr="0" vert="horz">
            <a:normAutofit/>
          </a:bodyPr>
          <a:lstStyle>
            <a:lvl1pPr algn="ctr" eaLnBrk="1" hangingPunct="1" latinLnBrk="0">
              <a:defRPr b="1" sz="1400" kumimoji="0">
                <a:solidFill>
                  <a:srgbClr val="FFFFFF"/>
                </a:solidFill>
              </a:defRPr>
            </a:lvl1pPr>
          </a:lstStyle>
          <a:p>
            <a:fld id="{E0878DAF-D0D7-42CA-93BC-BB5D35AC3F90}" type="slidenum">
              <a:rPr lang="en-US" smtClean="0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eaLnBrk="1" hangingPunct="1" latinLnBrk="0" rtl="0">
        <a:spcBef>
          <a:spcPct val="0"/>
        </a:spcBef>
        <a:buNone/>
        <a:defRPr sz="4400" kern="1200" kumimoji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algn="l" eaLnBrk="1" hangingPunct="1" indent="-320040" latinLnBrk="0" marL="320040" rtl="0">
        <a:spcBef>
          <a:spcPts val="700"/>
        </a:spcBef>
        <a:buClr>
          <a:schemeClr val="accent2"/>
        </a:buClr>
        <a:buSzPct val="60000"/>
        <a:buFont typeface="Wingdings"/>
        <a:buChar char=""/>
        <a:defRPr sz="2900" kern="1200" kumimoji="0">
          <a:solidFill>
            <a:schemeClr val="tx1"/>
          </a:solidFill>
          <a:latin typeface="+mn-lt"/>
          <a:ea typeface="+mn-ea"/>
          <a:cs typeface="+mn-cs"/>
        </a:defRPr>
      </a:lvl1pPr>
      <a:lvl2pPr algn="l" eaLnBrk="1" hangingPunct="1" indent="-274320" latinLnBrk="0" marL="640080" rtl="0">
        <a:spcBef>
          <a:spcPts val="550"/>
        </a:spcBef>
        <a:buClr>
          <a:schemeClr val="accent1"/>
        </a:buClr>
        <a:buSzPct val="70000"/>
        <a:buFont typeface="Wingdings 2"/>
        <a:buChar char=""/>
        <a:defRPr sz="2600" kern="1200" kumimoji="0">
          <a:solidFill>
            <a:schemeClr val="tx1"/>
          </a:solidFill>
          <a:latin typeface="+mn-lt"/>
          <a:ea typeface="+mn-ea"/>
          <a:cs typeface="+mn-cs"/>
        </a:defRPr>
      </a:lvl2pPr>
      <a:lvl3pPr algn="l" eaLnBrk="1" hangingPunct="1" indent="-228600" latinLnBrk="0" marL="914400" rtl="0">
        <a:spcBef>
          <a:spcPts val="500"/>
        </a:spcBef>
        <a:buClr>
          <a:schemeClr val="accent2"/>
        </a:buClr>
        <a:buSzPct val="75000"/>
        <a:buFont typeface="Wingdings"/>
        <a:buChar char=""/>
        <a:defRPr sz="2300" kern="1200" kumimoji="0">
          <a:solidFill>
            <a:schemeClr val="tx1"/>
          </a:solidFill>
          <a:latin typeface="+mn-lt"/>
          <a:ea typeface="+mn-ea"/>
          <a:cs typeface="+mn-cs"/>
        </a:defRPr>
      </a:lvl3pPr>
      <a:lvl4pPr algn="l" eaLnBrk="1" hangingPunct="1" indent="-228600" latinLnBrk="0" marL="1371600" rtl="0">
        <a:spcBef>
          <a:spcPts val="400"/>
        </a:spcBef>
        <a:buClr>
          <a:schemeClr val="accent3"/>
        </a:buClr>
        <a:buSzPct val="75000"/>
        <a:buFont typeface="Wingdings"/>
        <a:buChar char=""/>
        <a:defRPr sz="2000" kern="1200" kumimoji="0">
          <a:solidFill>
            <a:schemeClr val="tx1"/>
          </a:solidFill>
          <a:latin typeface="+mn-lt"/>
          <a:ea typeface="+mn-ea"/>
          <a:cs typeface="+mn-cs"/>
        </a:defRPr>
      </a:lvl4pPr>
      <a:lvl5pPr algn="l" eaLnBrk="1" hangingPunct="1" indent="-228600" latinLnBrk="0" marL="1828800" rtl="0">
        <a:spcBef>
          <a:spcPts val="400"/>
        </a:spcBef>
        <a:buClr>
          <a:schemeClr val="accent4"/>
        </a:buClr>
        <a:buSzPct val="65000"/>
        <a:buFont typeface="Wingdings"/>
        <a:buChar char=""/>
        <a:defRPr sz="2000" kern="1200" kumimoji="0">
          <a:solidFill>
            <a:schemeClr val="tx1"/>
          </a:solidFill>
          <a:latin typeface="+mn-lt"/>
          <a:ea typeface="+mn-ea"/>
          <a:cs typeface="+mn-cs"/>
        </a:defRPr>
      </a:lvl5pPr>
      <a:lvl6pPr algn="l" eaLnBrk="1" hangingPunct="1" indent="-228600" latinLnBrk="0" marL="2103120" rtl="0">
        <a:spcBef>
          <a:spcPct val="20000"/>
        </a:spcBef>
        <a:buClr>
          <a:schemeClr val="accent1"/>
        </a:buClr>
        <a:buFont typeface="Wingdings"/>
        <a:buChar char="§"/>
        <a:defRPr baseline="0" sz="1800" kern="1200" kumimoji="0">
          <a:solidFill>
            <a:schemeClr val="tx1"/>
          </a:solidFill>
          <a:latin typeface="+mn-lt"/>
          <a:ea typeface="+mn-ea"/>
          <a:cs typeface="+mn-cs"/>
        </a:defRPr>
      </a:lvl6pPr>
      <a:lvl7pPr algn="l" eaLnBrk="1" hangingPunct="1" indent="-228600" latinLnBrk="0" marL="2377440" rtl="0">
        <a:spcBef>
          <a:spcPct val="20000"/>
        </a:spcBef>
        <a:buClr>
          <a:schemeClr val="accent2"/>
        </a:buClr>
        <a:buFont typeface="Wingdings"/>
        <a:buChar char="§"/>
        <a:defRPr baseline="0" sz="1800" kern="1200" kumimoji="0">
          <a:solidFill>
            <a:schemeClr val="tx1"/>
          </a:solidFill>
          <a:latin typeface="+mn-lt"/>
          <a:ea typeface="+mn-ea"/>
          <a:cs typeface="+mn-cs"/>
        </a:defRPr>
      </a:lvl7pPr>
      <a:lvl8pPr algn="l" eaLnBrk="1" hangingPunct="1" indent="-228600" latinLnBrk="0" marL="2651760" rtl="0">
        <a:spcBef>
          <a:spcPct val="20000"/>
        </a:spcBef>
        <a:buClr>
          <a:schemeClr val="accent3"/>
        </a:buClr>
        <a:buFont typeface="Wingdings"/>
        <a:buChar char="§"/>
        <a:defRPr baseline="0" sz="1800" kern="1200" kumimoji="0">
          <a:solidFill>
            <a:schemeClr val="tx1"/>
          </a:solidFill>
          <a:latin typeface="+mn-lt"/>
          <a:ea typeface="+mn-ea"/>
          <a:cs typeface="+mn-cs"/>
        </a:defRPr>
      </a:lvl8pPr>
      <a:lvl9pPr algn="l" eaLnBrk="1" hangingPunct="1" indent="-228600" latinLnBrk="0" marL="2926080" rtl="0">
        <a:spcBef>
          <a:spcPct val="20000"/>
        </a:spcBef>
        <a:buClr>
          <a:schemeClr val="accent4"/>
        </a:buClr>
        <a:buFont typeface="Wingdings"/>
        <a:buChar char="§"/>
        <a:defRPr baseline="0" sz="1800" kern="1200" kumimoji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algn="l" eaLnBrk="1" hangingPunct="1" latinLnBrk="0" marL="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1pPr>
      <a:lvl2pPr algn="l" eaLnBrk="1" hangingPunct="1" latinLnBrk="0" marL="4572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2pPr>
      <a:lvl3pPr algn="l" eaLnBrk="1" hangingPunct="1" latinLnBrk="0" marL="9144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3pPr>
      <a:lvl4pPr algn="l" eaLnBrk="1" hangingPunct="1" latinLnBrk="0" marL="13716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4pPr>
      <a:lvl5pPr algn="l" eaLnBrk="1" hangingPunct="1" latinLnBrk="0" marL="18288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5pPr>
      <a:lvl6pPr algn="l" eaLnBrk="1" hangingPunct="1" latinLnBrk="0" marL="22860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6pPr>
      <a:lvl7pPr algn="l" eaLnBrk="1" hangingPunct="1" latinLnBrk="0" marL="27432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7pPr>
      <a:lvl8pPr algn="l" eaLnBrk="1" hangingPunct="1" latinLnBrk="0" marL="32004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8pPr>
      <a:lvl9pPr algn="l" eaLnBrk="1" hangingPunct="1" latinLnBrk="0" marL="36576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TextBox 3"/>
          <p:cNvSpPr txBox="1"/>
          <p:nvPr/>
        </p:nvSpPr>
        <p:spPr>
          <a:xfrm>
            <a:off x="1143000" y="600328"/>
            <a:ext cx="1828800" cy="492443"/>
          </a:xfrm>
          <a:prstGeom prst="rect"/>
          <a:noFill/>
        </p:spPr>
        <p:txBody>
          <a:bodyPr rtlCol="0" wrap="square">
            <a:spAutoFit/>
          </a:bodyPr>
          <a:p>
            <a:r>
              <a:rPr b="1" dirty="0" sz="26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b="1" dirty="0" sz="2600" lang="en-US" err="1">
                <a:latin typeface="Times New Roman" pitchFamily="18" charset="0"/>
                <a:cs typeface="Times New Roman" pitchFamily="18" charset="0"/>
              </a:rPr>
              <a:t>Bài</a:t>
            </a:r>
            <a:r>
              <a:rPr b="1" dirty="0" sz="26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b="1" dirty="0" sz="2600" lang="en-US" err="1">
                <a:latin typeface="Times New Roman" pitchFamily="18" charset="0"/>
                <a:cs typeface="Times New Roman" pitchFamily="18" charset="0"/>
              </a:rPr>
              <a:t>cũ</a:t>
            </a:r>
            <a:endParaRPr b="1" dirty="0" sz="2600"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593" name="TextBox 4"/>
          <p:cNvSpPr txBox="1"/>
          <p:nvPr/>
        </p:nvSpPr>
        <p:spPr>
          <a:xfrm>
            <a:off x="1219200" y="1276350"/>
            <a:ext cx="3810000" cy="1615440"/>
          </a:xfrm>
          <a:prstGeom prst="rect"/>
          <a:noFill/>
        </p:spPr>
        <p:txBody>
          <a:bodyPr rtlCol="0" wrap="square">
            <a:spAutoFit/>
          </a:bodyPr>
          <a:p>
            <a:pPr indent="-342900" marL="342900">
              <a:buAutoNum type="alphaLcParenR"/>
            </a:pPr>
            <a:r>
              <a:rPr dirty="0" sz="2600" lang="en-US">
                <a:latin typeface="Times New Roman" pitchFamily="18" charset="0"/>
                <a:cs typeface="Times New Roman" pitchFamily="18" charset="0"/>
              </a:rPr>
              <a:t>-2 -9 = </a:t>
            </a:r>
          </a:p>
          <a:p>
            <a:pPr indent="-342900" marL="342900">
              <a:buAutoNum type="alphaLcParenR"/>
            </a:pPr>
            <a:r>
              <a:rPr dirty="0" sz="2600" lang="en-US">
                <a:latin typeface="Times New Roman" pitchFamily="18" charset="0"/>
                <a:cs typeface="Times New Roman" pitchFamily="18" charset="0"/>
              </a:rPr>
              <a:t>-2 + 9 =</a:t>
            </a:r>
          </a:p>
          <a:p>
            <a:pPr indent="-342900" marL="342900">
              <a:buAutoNum type="alphaLcParenR"/>
            </a:pPr>
            <a:r>
              <a:rPr dirty="0" sz="2600" lang="en-US">
                <a:latin typeface="Times New Roman" pitchFamily="18" charset="0"/>
                <a:cs typeface="Times New Roman" pitchFamily="18" charset="0"/>
              </a:rPr>
              <a:t>-3 – 7 – 4 + 8 =</a:t>
            </a:r>
          </a:p>
          <a:p>
            <a:pPr indent="-342900" marL="342900">
              <a:buAutoNum type="alphaLcParenR"/>
            </a:pPr>
            <a:r>
              <a:rPr dirty="0" sz="2600" lang="en-US">
                <a:latin typeface="Times New Roman" pitchFamily="18" charset="0"/>
                <a:cs typeface="Times New Roman" pitchFamily="18" charset="0"/>
              </a:rPr>
              <a:t>-23 -15 + 23 + 5 – 10 = </a:t>
            </a:r>
          </a:p>
        </p:txBody>
      </p:sp>
      <p:sp>
        <p:nvSpPr>
          <p:cNvPr id="1048594" name="TextBox 5"/>
          <p:cNvSpPr txBox="1"/>
          <p:nvPr/>
        </p:nvSpPr>
        <p:spPr>
          <a:xfrm>
            <a:off x="2705100" y="1256583"/>
            <a:ext cx="838200" cy="459740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2500" lang="en-US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- 11</a:t>
            </a:r>
          </a:p>
        </p:txBody>
      </p:sp>
      <p:sp>
        <p:nvSpPr>
          <p:cNvPr id="1048595" name="TextBox 6"/>
          <p:cNvSpPr txBox="1"/>
          <p:nvPr/>
        </p:nvSpPr>
        <p:spPr>
          <a:xfrm>
            <a:off x="2842031" y="1630292"/>
            <a:ext cx="838200" cy="459740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2500" lang="en-US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7</a:t>
            </a:r>
          </a:p>
        </p:txBody>
      </p:sp>
      <p:sp>
        <p:nvSpPr>
          <p:cNvPr id="1048596" name="TextBox 7"/>
          <p:cNvSpPr txBox="1"/>
          <p:nvPr/>
        </p:nvSpPr>
        <p:spPr>
          <a:xfrm>
            <a:off x="3886200" y="2038350"/>
            <a:ext cx="838200" cy="459740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2500" lang="en-US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- 6</a:t>
            </a:r>
          </a:p>
        </p:txBody>
      </p:sp>
      <p:sp>
        <p:nvSpPr>
          <p:cNvPr id="1048597" name="TextBox 8"/>
          <p:cNvSpPr txBox="1"/>
          <p:nvPr/>
        </p:nvSpPr>
        <p:spPr>
          <a:xfrm>
            <a:off x="4724400" y="2476678"/>
            <a:ext cx="838200" cy="459740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2500" lang="en-US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- 20</a:t>
            </a:r>
          </a:p>
        </p:txBody>
      </p: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7"/>
                                        <p:tgtEl>
                                          <p:spTgt spid="1048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8">
                      <p:stCondLst>
                        <p:cond delay="indefinite"/>
                      </p:stCondLst>
                      <p:childTnLst>
                        <p:par>
                          <p:cTn fill="hold" id="9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0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12"/>
                                        <p:tgtEl>
                                          <p:spTgt spid="1048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3">
                      <p:stCondLst>
                        <p:cond delay="indefinite"/>
                      </p:stCondLst>
                      <p:childTnLst>
                        <p:par>
                          <p:cTn fill="hold" id="1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5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17"/>
                                        <p:tgtEl>
                                          <p:spTgt spid="1048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8">
                      <p:stCondLst>
                        <p:cond delay="indefinite"/>
                      </p:stCondLst>
                      <p:childTnLst>
                        <p:par>
                          <p:cTn fill="hold" id="19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20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22"/>
                                        <p:tgtEl>
                                          <p:spTgt spid="1048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3">
                      <p:stCondLst>
                        <p:cond delay="indefinite"/>
                      </p:stCondLst>
                      <p:childTnLst>
                        <p:par>
                          <p:cTn fill="hold" id="2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25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27"/>
                                        <p:tgtEl>
                                          <p:spTgt spid="1048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93" grpId="0"/>
      <p:bldP spid="1048594" grpId="0"/>
      <p:bldP spid="1048595" grpId="0"/>
      <p:bldP spid="1048596" grpId="0"/>
      <p:bldP spid="104859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8" name="Straight Connector 4"/>
          <p:cNvCxnSpPr>
            <a:cxnSpLocks/>
          </p:cNvCxnSpPr>
          <p:nvPr/>
        </p:nvCxnSpPr>
        <p:spPr>
          <a:xfrm>
            <a:off x="4519577" y="2042790"/>
            <a:ext cx="19050" cy="2967360"/>
          </a:xfrm>
          <a:prstGeom prst="line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03" name="TextBox 6"/>
          <p:cNvSpPr txBox="1"/>
          <p:nvPr/>
        </p:nvSpPr>
        <p:spPr>
          <a:xfrm>
            <a:off x="457200" y="285750"/>
            <a:ext cx="6477000" cy="492443"/>
          </a:xfrm>
          <a:prstGeom prst="rect"/>
          <a:noFill/>
        </p:spPr>
        <p:txBody>
          <a:bodyPr rtlCol="0" wrap="square">
            <a:spAutoFit/>
          </a:bodyPr>
          <a:p>
            <a:r>
              <a:rPr b="1" dirty="0" sz="26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I. </a:t>
            </a:r>
            <a:r>
              <a:rPr b="1" dirty="0" sz="2600" lang="vi-VN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Bỏ</a:t>
            </a:r>
            <a:r>
              <a:rPr b="1" dirty="0" sz="2600" lang="vi-VN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b="1" dirty="0" sz="2600" lang="vi-VN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dấu</a:t>
            </a:r>
            <a:r>
              <a:rPr b="1" dirty="0" sz="2600" lang="vi-VN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b="1" dirty="0" sz="2600" lang="vi-VN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ngoặc</a:t>
            </a:r>
            <a:r>
              <a:rPr b="1" dirty="0" sz="2600" lang="vi-VN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trong </a:t>
            </a:r>
            <a:r>
              <a:rPr b="1" dirty="0" sz="2600" lang="vi-VN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b="1" dirty="0" sz="2600" lang="vi-VN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b="1" dirty="0" sz="2600" lang="vi-VN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hợp</a:t>
            </a:r>
            <a:r>
              <a:rPr b="1" dirty="0" sz="2600" lang="vi-VN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đơn </a:t>
            </a:r>
            <a:r>
              <a:rPr b="1" dirty="0" sz="2600" lang="vi-VN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giản</a:t>
            </a:r>
            <a:endParaRPr b="1" dirty="0" sz="2600" lang="en-US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4" name="TextBox 7"/>
          <p:cNvSpPr txBox="1"/>
          <p:nvPr/>
        </p:nvSpPr>
        <p:spPr>
          <a:xfrm>
            <a:off x="152400" y="2133729"/>
            <a:ext cx="4267201" cy="1564640"/>
          </a:xfrm>
          <a:prstGeom prst="rect"/>
          <a:noFill/>
        </p:spPr>
        <p:txBody>
          <a:bodyPr rtlCol="0" wrap="square">
            <a:spAutoFit/>
          </a:bodyPr>
          <a:p>
            <a:pPr indent="-342900" marL="342900">
              <a:buAutoNum type="alphaLcParenR"/>
            </a:pPr>
            <a:r>
              <a:rPr dirty="0" sz="2500" lang="en-US">
                <a:latin typeface="Times New Roman" pitchFamily="18" charset="0"/>
                <a:cs typeface="Times New Roman" pitchFamily="18" charset="0"/>
              </a:rPr>
              <a:t>-2 + (-9) </a:t>
            </a:r>
          </a:p>
          <a:p>
            <a:pPr indent="-342900" marL="342900">
              <a:buAutoNum type="alphaLcParenR"/>
            </a:pPr>
            <a:r>
              <a:rPr dirty="0" sz="2500" lang="en-US">
                <a:latin typeface="Times New Roman" pitchFamily="18" charset="0"/>
                <a:cs typeface="Times New Roman" pitchFamily="18" charset="0"/>
              </a:rPr>
              <a:t>-2 – (- 9) </a:t>
            </a:r>
          </a:p>
          <a:p>
            <a:pPr indent="-342900" marL="342900">
              <a:buAutoNum type="alphaLcParenR"/>
            </a:pPr>
            <a:r>
              <a:rPr dirty="0" sz="2500" lang="en-US">
                <a:latin typeface="Times New Roman" pitchFamily="18" charset="0"/>
                <a:cs typeface="Times New Roman" pitchFamily="18" charset="0"/>
              </a:rPr>
              <a:t>-3 – (+7) +(– 4) – (- 8) </a:t>
            </a:r>
          </a:p>
          <a:p>
            <a:pPr indent="-342900" marL="342900">
              <a:buAutoNum type="alphaLcParenR"/>
            </a:pPr>
            <a:r>
              <a:rPr dirty="0" sz="2500" lang="en-US">
                <a:latin typeface="Times New Roman" pitchFamily="18" charset="0"/>
                <a:cs typeface="Times New Roman" pitchFamily="18" charset="0"/>
              </a:rPr>
              <a:t>(-23) -15 – (-23) + 5 + (- 10) </a:t>
            </a:r>
          </a:p>
        </p:txBody>
      </p:sp>
      <p:sp>
        <p:nvSpPr>
          <p:cNvPr id="1048605" name="TextBox 8"/>
          <p:cNvSpPr txBox="1"/>
          <p:nvPr/>
        </p:nvSpPr>
        <p:spPr>
          <a:xfrm>
            <a:off x="4648200" y="2062557"/>
            <a:ext cx="3810000" cy="1615440"/>
          </a:xfrm>
          <a:prstGeom prst="rect"/>
          <a:noFill/>
        </p:spPr>
        <p:txBody>
          <a:bodyPr rtlCol="0" wrap="square">
            <a:spAutoFit/>
          </a:bodyPr>
          <a:p>
            <a:pPr indent="-342900" marL="342900">
              <a:buAutoNum type="alphaLcParenR"/>
            </a:pPr>
            <a:r>
              <a:rPr dirty="0" sz="2600" lang="en-US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-2 -9 = </a:t>
            </a:r>
          </a:p>
          <a:p>
            <a:pPr indent="-342900" marL="342900">
              <a:buAutoNum type="alphaLcParenR"/>
            </a:pPr>
            <a:r>
              <a:rPr dirty="0" sz="2600" lang="en-US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-2 + 9 =</a:t>
            </a:r>
          </a:p>
          <a:p>
            <a:pPr indent="-342900" marL="342900">
              <a:buAutoNum type="alphaLcParenR"/>
            </a:pPr>
            <a:r>
              <a:rPr dirty="0" sz="2600" lang="en-US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-3 – 7 – 4 + 8 =</a:t>
            </a:r>
          </a:p>
          <a:p>
            <a:pPr indent="-342900" marL="342900">
              <a:buAutoNum type="alphaLcParenR"/>
            </a:pPr>
            <a:r>
              <a:rPr dirty="0" sz="2600" lang="en-US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-23 -15 + 23 + 5 – 10 = </a:t>
            </a:r>
          </a:p>
        </p:txBody>
      </p:sp>
      <p:sp>
        <p:nvSpPr>
          <p:cNvPr id="1048606" name="TextBox 9"/>
          <p:cNvSpPr txBox="1"/>
          <p:nvPr/>
        </p:nvSpPr>
        <p:spPr>
          <a:xfrm>
            <a:off x="6134100" y="2042790"/>
            <a:ext cx="838200" cy="459740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2500" lang="en-US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- 11</a:t>
            </a:r>
          </a:p>
        </p:txBody>
      </p:sp>
      <p:sp>
        <p:nvSpPr>
          <p:cNvPr id="1048607" name="TextBox 10"/>
          <p:cNvSpPr txBox="1"/>
          <p:nvPr/>
        </p:nvSpPr>
        <p:spPr>
          <a:xfrm>
            <a:off x="6271031" y="2416499"/>
            <a:ext cx="838200" cy="459740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2500" lang="en-US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7</a:t>
            </a:r>
          </a:p>
        </p:txBody>
      </p:sp>
      <p:sp>
        <p:nvSpPr>
          <p:cNvPr id="1048608" name="TextBox 11"/>
          <p:cNvSpPr txBox="1"/>
          <p:nvPr/>
        </p:nvSpPr>
        <p:spPr>
          <a:xfrm>
            <a:off x="7315200" y="2824557"/>
            <a:ext cx="838200" cy="459741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2500" lang="en-US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- 6</a:t>
            </a:r>
          </a:p>
        </p:txBody>
      </p:sp>
      <p:sp>
        <p:nvSpPr>
          <p:cNvPr id="1048609" name="TextBox 12"/>
          <p:cNvSpPr txBox="1"/>
          <p:nvPr/>
        </p:nvSpPr>
        <p:spPr>
          <a:xfrm>
            <a:off x="8153400" y="3262885"/>
            <a:ext cx="838200" cy="459740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2500" lang="en-US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- 20</a:t>
            </a:r>
          </a:p>
        </p:txBody>
      </p:sp>
      <p:cxnSp>
        <p:nvCxnSpPr>
          <p:cNvPr id="3145729" name="Straight Arrow Connector 14"/>
          <p:cNvCxnSpPr>
            <a:cxnSpLocks/>
          </p:cNvCxnSpPr>
          <p:nvPr/>
        </p:nvCxnSpPr>
        <p:spPr>
          <a:xfrm>
            <a:off x="1828800" y="2379824"/>
            <a:ext cx="2819400" cy="0"/>
          </a:xfrm>
          <a:prstGeom prst="straightConnector1"/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145730" name="Straight Arrow Connector 17"/>
          <p:cNvCxnSpPr>
            <a:cxnSpLocks/>
          </p:cNvCxnSpPr>
          <p:nvPr/>
        </p:nvCxnSpPr>
        <p:spPr>
          <a:xfrm>
            <a:off x="1905000" y="2724150"/>
            <a:ext cx="2819400" cy="0"/>
          </a:xfrm>
          <a:prstGeom prst="straightConnector1"/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145731" name="Straight Arrow Connector 18"/>
          <p:cNvCxnSpPr>
            <a:cxnSpLocks/>
          </p:cNvCxnSpPr>
          <p:nvPr/>
        </p:nvCxnSpPr>
        <p:spPr>
          <a:xfrm>
            <a:off x="3543300" y="3179488"/>
            <a:ext cx="1104900" cy="0"/>
          </a:xfrm>
          <a:prstGeom prst="straightConnector1"/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145732" name="Straight Arrow Connector 19"/>
          <p:cNvCxnSpPr>
            <a:cxnSpLocks/>
          </p:cNvCxnSpPr>
          <p:nvPr/>
        </p:nvCxnSpPr>
        <p:spPr>
          <a:xfrm>
            <a:off x="4335612" y="3539367"/>
            <a:ext cx="312588" cy="0"/>
          </a:xfrm>
          <a:prstGeom prst="straightConnector1"/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7"/>
                                        <p:tgtEl>
                                          <p:spTgt spid="1048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8">
                      <p:stCondLst>
                        <p:cond delay="indefinite"/>
                      </p:stCondLst>
                      <p:childTnLst>
                        <p:par>
                          <p:cTn fill="hold" id="9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0" nodeType="clickEffect" presetClass="entr" presetID="6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dur="2000" id="12"/>
                                        <p:tgtEl>
                                          <p:spTgt spid="1048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grpId="0" id="13" nodeType="withEffect" presetClass="entr" presetID="6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dur="2000" id="15"/>
                                        <p:tgtEl>
                                          <p:spTgt spid="1048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grpId="0" id="16" nodeType="withEffect" presetClass="entr" presetID="6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dur="2000" id="18"/>
                                        <p:tgtEl>
                                          <p:spTgt spid="1048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grpId="0" id="19" nodeType="withEffect" presetClass="entr" presetID="6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dur="2000" id="21"/>
                                        <p:tgtEl>
                                          <p:spTgt spid="1048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grpId="0" id="22" nodeType="withEffect" presetClass="entr" presetID="6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dur="2000" id="24"/>
                                        <p:tgtEl>
                                          <p:spTgt spid="1048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5">
                      <p:stCondLst>
                        <p:cond delay="indefinite"/>
                      </p:stCondLst>
                      <p:childTnLst>
                        <p:par>
                          <p:cTn fill="hold" id="26">
                            <p:stCondLst>
                              <p:cond delay="0"/>
                            </p:stCondLst>
                            <p:childTnLst>
                              <p:par>
                                <p:cTn fill="hold" id="27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5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29"/>
                                        <p:tgtEl>
                                          <p:spTgt spid="3145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0">
                      <p:stCondLst>
                        <p:cond delay="indefinite"/>
                      </p:stCondLst>
                      <p:childTnLst>
                        <p:par>
                          <p:cTn fill="hold" id="31">
                            <p:stCondLst>
                              <p:cond delay="0"/>
                            </p:stCondLst>
                            <p:childTnLst>
                              <p:par>
                                <p:cTn fill="hold" id="32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dur="500" id="33"/>
                                        <p:tgtEl>
                                          <p:spTgt spid="31457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 id="34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5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5">
                      <p:stCondLst>
                        <p:cond delay="indefinite"/>
                      </p:stCondLst>
                      <p:childTnLst>
                        <p:par>
                          <p:cTn fill="hold" id="36">
                            <p:stCondLst>
                              <p:cond delay="0"/>
                            </p:stCondLst>
                            <p:childTnLst>
                              <p:par>
                                <p:cTn fill="hold" id="37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5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39"/>
                                        <p:tgtEl>
                                          <p:spTgt spid="3145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40">
                      <p:stCondLst>
                        <p:cond delay="indefinite"/>
                      </p:stCondLst>
                      <p:childTnLst>
                        <p:par>
                          <p:cTn fill="hold" id="41">
                            <p:stCondLst>
                              <p:cond delay="0"/>
                            </p:stCondLst>
                            <p:childTnLst>
                              <p:par>
                                <p:cTn fill="hold" id="42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dur="500" id="43"/>
                                        <p:tgtEl>
                                          <p:spTgt spid="31457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 id="44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5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45">
                      <p:stCondLst>
                        <p:cond delay="indefinite"/>
                      </p:stCondLst>
                      <p:childTnLst>
                        <p:par>
                          <p:cTn fill="hold" id="46">
                            <p:stCondLst>
                              <p:cond delay="0"/>
                            </p:stCondLst>
                            <p:childTnLst>
                              <p:par>
                                <p:cTn fill="hold" id="47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5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49"/>
                                        <p:tgtEl>
                                          <p:spTgt spid="3145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50">
                      <p:stCondLst>
                        <p:cond delay="indefinite"/>
                      </p:stCondLst>
                      <p:childTnLst>
                        <p:par>
                          <p:cTn fill="hold" id="51">
                            <p:stCondLst>
                              <p:cond delay="0"/>
                            </p:stCondLst>
                            <p:childTnLst>
                              <p:par>
                                <p:cTn fill="hold" id="52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dur="500" id="53"/>
                                        <p:tgtEl>
                                          <p:spTgt spid="31457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 id="54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5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55">
                      <p:stCondLst>
                        <p:cond delay="indefinite"/>
                      </p:stCondLst>
                      <p:childTnLst>
                        <p:par>
                          <p:cTn fill="hold" id="56">
                            <p:stCondLst>
                              <p:cond delay="0"/>
                            </p:stCondLst>
                            <p:childTnLst>
                              <p:par>
                                <p:cTn fill="hold" id="57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5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5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59"/>
                                        <p:tgtEl>
                                          <p:spTgt spid="3145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60">
                      <p:stCondLst>
                        <p:cond delay="indefinite"/>
                      </p:stCondLst>
                      <p:childTnLst>
                        <p:par>
                          <p:cTn fill="hold" id="61">
                            <p:stCondLst>
                              <p:cond delay="0"/>
                            </p:stCondLst>
                            <p:childTnLst>
                              <p:par>
                                <p:cTn fill="hold" id="62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dur="500" id="63"/>
                                        <p:tgtEl>
                                          <p:spTgt spid="31457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 id="64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5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04" grpId="0"/>
      <p:bldP spid="1048605" grpId="0"/>
      <p:bldP spid="1048606" grpId="0"/>
      <p:bldP spid="1048607" grpId="0"/>
      <p:bldP spid="1048608" grpId="0"/>
      <p:bldP spid="104860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TextBox 3"/>
          <p:cNvSpPr txBox="1"/>
          <p:nvPr/>
        </p:nvSpPr>
        <p:spPr>
          <a:xfrm>
            <a:off x="457200" y="285750"/>
            <a:ext cx="7315200" cy="492443"/>
          </a:xfrm>
          <a:prstGeom prst="rect"/>
          <a:noFill/>
        </p:spPr>
        <p:txBody>
          <a:bodyPr rtlCol="0" wrap="square">
            <a:spAutoFit/>
          </a:bodyPr>
          <a:p>
            <a:r>
              <a:rPr b="1" dirty="0" sz="26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II. </a:t>
            </a:r>
            <a:r>
              <a:rPr b="1" dirty="0" sz="2600" lang="vi-VN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Dấu</a:t>
            </a:r>
            <a:r>
              <a:rPr b="1" dirty="0" sz="2600" lang="vi-VN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b="1" dirty="0" sz="2600" lang="vi-VN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b="1" dirty="0" sz="2600" lang="vi-VN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b="1" dirty="0" sz="2600" lang="vi-VN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một</a:t>
            </a:r>
            <a:r>
              <a:rPr b="1" dirty="0" sz="2600" lang="vi-VN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b="1" dirty="0" sz="2600" lang="vi-VN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b="1" dirty="0" sz="2600" lang="vi-VN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b="1" dirty="0" sz="2600" lang="vi-VN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hạng</a:t>
            </a:r>
            <a:r>
              <a:rPr b="1" dirty="0" sz="2600" lang="vi-VN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khi </a:t>
            </a:r>
            <a:r>
              <a:rPr b="1" dirty="0" sz="2600" lang="vi-VN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bỏ</a:t>
            </a:r>
            <a:r>
              <a:rPr b="1" dirty="0" sz="2600" lang="vi-VN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b="1" dirty="0" sz="2600" lang="vi-VN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dấu</a:t>
            </a:r>
            <a:r>
              <a:rPr b="1" dirty="0" sz="2600" lang="vi-VN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b="1" dirty="0" sz="2600" lang="vi-VN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ngoặc</a:t>
            </a:r>
            <a:endParaRPr b="1" dirty="0" sz="2600" lang="en-US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1" name="TextBox 4"/>
          <p:cNvSpPr txBox="1"/>
          <p:nvPr/>
        </p:nvSpPr>
        <p:spPr>
          <a:xfrm>
            <a:off x="609600" y="1200150"/>
            <a:ext cx="4953000" cy="1513839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2400" lang="en-US" err="1">
                <a:latin typeface="Times New Roman" pitchFamily="18" charset="0"/>
                <a:cs typeface="Times New Roman" pitchFamily="18" charset="0"/>
              </a:rPr>
              <a:t>Ví</a:t>
            </a:r>
            <a:r>
              <a:rPr dirty="0" sz="24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2400" lang="en-US" err="1">
                <a:latin typeface="Times New Roman" pitchFamily="18" charset="0"/>
                <a:cs typeface="Times New Roman" pitchFamily="18" charset="0"/>
              </a:rPr>
              <a:t>dụ</a:t>
            </a:r>
            <a:r>
              <a:rPr dirty="0" sz="2400" lang="en-US">
                <a:latin typeface="Times New Roman" pitchFamily="18" charset="0"/>
                <a:cs typeface="Times New Roman" pitchFamily="18" charset="0"/>
              </a:rPr>
              <a:t> 1: </a:t>
            </a:r>
            <a:r>
              <a:rPr dirty="0" sz="2400" lang="en-US" err="1">
                <a:latin typeface="Times New Roman" pitchFamily="18" charset="0"/>
                <a:cs typeface="Times New Roman" pitchFamily="18" charset="0"/>
              </a:rPr>
              <a:t>Tính</a:t>
            </a:r>
            <a:r>
              <a:rPr dirty="0" sz="24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2400" lang="en-US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dirty="0" sz="2400" lang="en-US">
                <a:latin typeface="Times New Roman" pitchFamily="18" charset="0"/>
                <a:cs typeface="Times New Roman" pitchFamily="18" charset="0"/>
              </a:rPr>
              <a:t> so </a:t>
            </a:r>
            <a:r>
              <a:rPr dirty="0" sz="2400" lang="en-US" err="1">
                <a:latin typeface="Times New Roman" pitchFamily="18" charset="0"/>
                <a:cs typeface="Times New Roman" pitchFamily="18" charset="0"/>
              </a:rPr>
              <a:t>sánh</a:t>
            </a:r>
            <a:r>
              <a:rPr dirty="0" sz="24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2400" lang="en-US" err="1">
                <a:latin typeface="Times New Roman" pitchFamily="18" charset="0"/>
                <a:cs typeface="Times New Roman" pitchFamily="18" charset="0"/>
              </a:rPr>
              <a:t>kết</a:t>
            </a:r>
            <a:r>
              <a:rPr dirty="0" sz="24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2400" lang="en-US" err="1">
                <a:latin typeface="Times New Roman" pitchFamily="18" charset="0"/>
                <a:cs typeface="Times New Roman" pitchFamily="18" charset="0"/>
              </a:rPr>
              <a:t>quả</a:t>
            </a:r>
            <a:r>
              <a:rPr dirty="0" sz="24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2400" lang="en-US" err="1">
                <a:latin typeface="Times New Roman" pitchFamily="18" charset="0"/>
                <a:cs typeface="Times New Roman" pitchFamily="18" charset="0"/>
              </a:rPr>
              <a:t>của</a:t>
            </a:r>
            <a:endParaRPr dirty="0" sz="2400" lang="en-US">
              <a:latin typeface="Times New Roman" pitchFamily="18" charset="0"/>
              <a:cs typeface="Times New Roman" pitchFamily="18" charset="0"/>
            </a:endParaRPr>
          </a:p>
          <a:p>
            <a:pPr indent="-457200" marL="457200">
              <a:buAutoNum type="alphaLcParenR"/>
            </a:pPr>
            <a:r>
              <a:rPr dirty="0" sz="2400" lang="en-US">
                <a:latin typeface="Times New Roman" pitchFamily="18" charset="0"/>
                <a:cs typeface="Times New Roman" pitchFamily="18" charset="0"/>
              </a:rPr>
              <a:t>4 + (12 -15) </a:t>
            </a:r>
            <a:r>
              <a:rPr dirty="0" sz="2400" lang="en-US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dirty="0" sz="2400" lang="en-US">
                <a:latin typeface="Times New Roman" pitchFamily="18" charset="0"/>
                <a:cs typeface="Times New Roman" pitchFamily="18" charset="0"/>
              </a:rPr>
              <a:t> 4 + 12 -15</a:t>
            </a:r>
          </a:p>
          <a:p>
            <a:pPr indent="-457200" marL="457200">
              <a:buAutoNum type="alphaLcParenR"/>
            </a:pPr>
            <a:r>
              <a:rPr dirty="0" sz="2400" lang="en-US">
                <a:latin typeface="Times New Roman" pitchFamily="18" charset="0"/>
                <a:cs typeface="Times New Roman" pitchFamily="18" charset="0"/>
              </a:rPr>
              <a:t>4 – (12 -15) </a:t>
            </a:r>
            <a:r>
              <a:rPr dirty="0" sz="2400" lang="en-US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dirty="0" sz="2400" lang="en-US">
                <a:latin typeface="Times New Roman" pitchFamily="18" charset="0"/>
                <a:cs typeface="Times New Roman" pitchFamily="18" charset="0"/>
              </a:rPr>
              <a:t> 4 - 12 + 15</a:t>
            </a:r>
          </a:p>
        </p:txBody>
      </p:sp>
      <p:cxnSp>
        <p:nvCxnSpPr>
          <p:cNvPr id="3145733" name="Straight Connector 6"/>
          <p:cNvCxnSpPr>
            <a:cxnSpLocks/>
          </p:cNvCxnSpPr>
          <p:nvPr/>
        </p:nvCxnSpPr>
        <p:spPr>
          <a:xfrm>
            <a:off x="4572000" y="2495550"/>
            <a:ext cx="0" cy="2438400"/>
          </a:xfrm>
          <a:prstGeom prst="line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12" name="Rectangle 11"/>
          <p:cNvSpPr/>
          <p:nvPr/>
        </p:nvSpPr>
        <p:spPr>
          <a:xfrm>
            <a:off x="670904" y="2572753"/>
            <a:ext cx="2722880" cy="675641"/>
          </a:xfrm>
          <a:prstGeom prst="rect"/>
        </p:spPr>
        <p:txBody>
          <a:bodyPr wrap="none">
            <a:spAutoFit/>
          </a:bodyPr>
          <a:p>
            <a:pPr indent="-457200" marL="457200">
              <a:buAutoNum type="alphaLcParenR"/>
            </a:pPr>
            <a:r>
              <a:rPr dirty="0" sz="1900" lang="en-US">
                <a:latin typeface="Times New Roman" pitchFamily="18" charset="0"/>
                <a:cs typeface="Times New Roman" pitchFamily="18" charset="0"/>
              </a:rPr>
              <a:t>4 + (12 -15) </a:t>
            </a:r>
          </a:p>
          <a:p>
            <a:r>
              <a:rPr dirty="0" sz="1900" lang="en-US">
                <a:latin typeface="Times New Roman" pitchFamily="18" charset="0"/>
                <a:cs typeface="Times New Roman" pitchFamily="18" charset="0"/>
              </a:rPr>
              <a:t>        = 4 + (-3) = 4 -3 = 1</a:t>
            </a:r>
          </a:p>
        </p:txBody>
      </p:sp>
      <p:sp>
        <p:nvSpPr>
          <p:cNvPr id="1048613" name="Rectangle 12"/>
          <p:cNvSpPr/>
          <p:nvPr/>
        </p:nvSpPr>
        <p:spPr>
          <a:xfrm>
            <a:off x="4724400" y="2400479"/>
            <a:ext cx="3599180" cy="383541"/>
          </a:xfrm>
          <a:prstGeom prst="rect"/>
        </p:spPr>
        <p:txBody>
          <a:bodyPr wrap="none">
            <a:spAutoFit/>
          </a:bodyPr>
          <a:p>
            <a:r>
              <a:rPr dirty="0" sz="1900" lang="en-US">
                <a:latin typeface="Times New Roman" pitchFamily="18" charset="0"/>
                <a:cs typeface="Times New Roman" pitchFamily="18" charset="0"/>
              </a:rPr>
              <a:t>b)      4 – (12 -15) </a:t>
            </a:r>
            <a:r>
              <a:rPr dirty="0" sz="1900" lang="en-US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dirty="0" sz="1900" lang="en-US">
                <a:latin typeface="Times New Roman" pitchFamily="18" charset="0"/>
                <a:cs typeface="Times New Roman" pitchFamily="18" charset="0"/>
              </a:rPr>
              <a:t> 4 - 12 + 15</a:t>
            </a:r>
          </a:p>
        </p:txBody>
      </p:sp>
      <p:sp>
        <p:nvSpPr>
          <p:cNvPr id="1048614" name="TextBox 13"/>
          <p:cNvSpPr txBox="1"/>
          <p:nvPr/>
        </p:nvSpPr>
        <p:spPr>
          <a:xfrm>
            <a:off x="3666396" y="2771805"/>
            <a:ext cx="472467" cy="384721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1900" lang="en-US">
                <a:latin typeface="Times New Roman" pitchFamily="18" charset="0"/>
                <a:cs typeface="Times New Roman" pitchFamily="18" charset="0"/>
              </a:rPr>
              <a:t>(1)</a:t>
            </a:r>
          </a:p>
        </p:txBody>
      </p:sp>
      <p:sp>
        <p:nvSpPr>
          <p:cNvPr id="1048615" name="Rectangle 14"/>
          <p:cNvSpPr/>
          <p:nvPr/>
        </p:nvSpPr>
        <p:spPr>
          <a:xfrm>
            <a:off x="762000" y="3232118"/>
            <a:ext cx="2176779" cy="675640"/>
          </a:xfrm>
          <a:prstGeom prst="rect"/>
        </p:spPr>
        <p:txBody>
          <a:bodyPr wrap="none">
            <a:spAutoFit/>
          </a:bodyPr>
          <a:p>
            <a:r>
              <a:rPr dirty="0" sz="1900" lang="en-US">
                <a:latin typeface="Times New Roman" pitchFamily="18" charset="0"/>
                <a:cs typeface="Times New Roman" pitchFamily="18" charset="0"/>
              </a:rPr>
              <a:t>        4 + 12  - 15 </a:t>
            </a:r>
          </a:p>
          <a:p>
            <a:r>
              <a:rPr dirty="0" sz="1900" lang="en-US">
                <a:latin typeface="Times New Roman" pitchFamily="18" charset="0"/>
                <a:cs typeface="Times New Roman" pitchFamily="18" charset="0"/>
              </a:rPr>
              <a:t>        = 16 – 15  = 1</a:t>
            </a:r>
          </a:p>
        </p:txBody>
      </p:sp>
      <p:sp>
        <p:nvSpPr>
          <p:cNvPr id="1048616" name="TextBox 15"/>
          <p:cNvSpPr txBox="1"/>
          <p:nvPr/>
        </p:nvSpPr>
        <p:spPr>
          <a:xfrm>
            <a:off x="3048000" y="3409950"/>
            <a:ext cx="472467" cy="384721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1900" lang="en-US">
                <a:latin typeface="Times New Roman" pitchFamily="18" charset="0"/>
                <a:cs typeface="Times New Roman" pitchFamily="18" charset="0"/>
              </a:rPr>
              <a:t>(2)</a:t>
            </a:r>
          </a:p>
        </p:txBody>
      </p:sp>
      <p:sp>
        <p:nvSpPr>
          <p:cNvPr id="1048617" name="TextBox 16"/>
          <p:cNvSpPr txBox="1"/>
          <p:nvPr/>
        </p:nvSpPr>
        <p:spPr>
          <a:xfrm>
            <a:off x="762000" y="4019550"/>
            <a:ext cx="3489158" cy="677108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1900" lang="en-US" err="1">
                <a:latin typeface="Times New Roman" pitchFamily="18" charset="0"/>
                <a:cs typeface="Times New Roman" pitchFamily="18" charset="0"/>
              </a:rPr>
              <a:t>Từ</a:t>
            </a:r>
            <a:r>
              <a:rPr dirty="0" sz="1900" lang="en-US">
                <a:latin typeface="Times New Roman" pitchFamily="18" charset="0"/>
                <a:cs typeface="Times New Roman" pitchFamily="18" charset="0"/>
              </a:rPr>
              <a:t> (1) </a:t>
            </a:r>
            <a:r>
              <a:rPr dirty="0" sz="1900" lang="en-US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dirty="0" sz="1900" lang="en-US">
                <a:latin typeface="Times New Roman" pitchFamily="18" charset="0"/>
                <a:cs typeface="Times New Roman" pitchFamily="18" charset="0"/>
              </a:rPr>
              <a:t> (2) </a:t>
            </a:r>
            <a:r>
              <a:rPr dirty="0" sz="1900" lang="en-US" err="1">
                <a:latin typeface="Times New Roman" pitchFamily="18" charset="0"/>
                <a:cs typeface="Times New Roman" pitchFamily="18" charset="0"/>
              </a:rPr>
              <a:t>suy</a:t>
            </a:r>
            <a:r>
              <a:rPr dirty="0" sz="19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900" lang="en-US" err="1">
                <a:latin typeface="Times New Roman" pitchFamily="18" charset="0"/>
                <a:cs typeface="Times New Roman" pitchFamily="18" charset="0"/>
              </a:rPr>
              <a:t>ra</a:t>
            </a:r>
            <a:endParaRPr dirty="0" sz="1900" lang="en-US">
              <a:latin typeface="Times New Roman" pitchFamily="18" charset="0"/>
              <a:cs typeface="Times New Roman" pitchFamily="18" charset="0"/>
            </a:endParaRPr>
          </a:p>
          <a:p>
            <a:r>
              <a:rPr dirty="0" sz="1900" lang="en-US">
                <a:latin typeface="Times New Roman" pitchFamily="18" charset="0"/>
                <a:cs typeface="Times New Roman" pitchFamily="18" charset="0"/>
              </a:rPr>
              <a:t>4 + (12 -15)  = 4 + 12 -15</a:t>
            </a:r>
          </a:p>
        </p:txBody>
      </p:sp>
      <p:sp>
        <p:nvSpPr>
          <p:cNvPr id="1048618" name="Rectangle 17"/>
          <p:cNvSpPr/>
          <p:nvPr/>
        </p:nvSpPr>
        <p:spPr>
          <a:xfrm>
            <a:off x="4954146" y="2725153"/>
            <a:ext cx="2786379" cy="675641"/>
          </a:xfrm>
          <a:prstGeom prst="rect"/>
        </p:spPr>
        <p:txBody>
          <a:bodyPr wrap="none">
            <a:spAutoFit/>
          </a:bodyPr>
          <a:p>
            <a:r>
              <a:rPr dirty="0" sz="1900" lang="en-US">
                <a:latin typeface="Times New Roman" pitchFamily="18" charset="0"/>
                <a:cs typeface="Times New Roman" pitchFamily="18" charset="0"/>
              </a:rPr>
              <a:t>4 - (12 -15) </a:t>
            </a:r>
          </a:p>
          <a:p>
            <a:r>
              <a:rPr dirty="0" sz="1900" lang="en-US">
                <a:latin typeface="Times New Roman" pitchFamily="18" charset="0"/>
                <a:cs typeface="Times New Roman" pitchFamily="18" charset="0"/>
              </a:rPr>
              <a:t>        = 4 - (-3) = 4 + 3 = 7</a:t>
            </a:r>
          </a:p>
        </p:txBody>
      </p:sp>
      <p:sp>
        <p:nvSpPr>
          <p:cNvPr id="1048619" name="TextBox 18"/>
          <p:cNvSpPr txBox="1"/>
          <p:nvPr/>
        </p:nvSpPr>
        <p:spPr>
          <a:xfrm>
            <a:off x="7949638" y="2924205"/>
            <a:ext cx="472467" cy="384721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1900" lang="en-US">
                <a:latin typeface="Times New Roman" pitchFamily="18" charset="0"/>
                <a:cs typeface="Times New Roman" pitchFamily="18" charset="0"/>
              </a:rPr>
              <a:t>(1)</a:t>
            </a:r>
          </a:p>
        </p:txBody>
      </p:sp>
      <p:sp>
        <p:nvSpPr>
          <p:cNvPr id="1048620" name="Rectangle 19"/>
          <p:cNvSpPr/>
          <p:nvPr/>
        </p:nvSpPr>
        <p:spPr>
          <a:xfrm>
            <a:off x="5045242" y="3384518"/>
            <a:ext cx="2087879" cy="675640"/>
          </a:xfrm>
          <a:prstGeom prst="rect"/>
        </p:spPr>
        <p:txBody>
          <a:bodyPr wrap="none">
            <a:spAutoFit/>
          </a:bodyPr>
          <a:p>
            <a:r>
              <a:rPr dirty="0" sz="1900" lang="en-US">
                <a:latin typeface="Times New Roman" pitchFamily="18" charset="0"/>
                <a:cs typeface="Times New Roman" pitchFamily="18" charset="0"/>
              </a:rPr>
              <a:t>        4 - 12  + 15 </a:t>
            </a:r>
          </a:p>
          <a:p>
            <a:r>
              <a:rPr dirty="0" sz="1900" lang="en-US">
                <a:latin typeface="Times New Roman" pitchFamily="18" charset="0"/>
                <a:cs typeface="Times New Roman" pitchFamily="18" charset="0"/>
              </a:rPr>
              <a:t>        = -8 + 15  = 7</a:t>
            </a:r>
          </a:p>
        </p:txBody>
      </p:sp>
      <p:sp>
        <p:nvSpPr>
          <p:cNvPr id="1048621" name="TextBox 20"/>
          <p:cNvSpPr txBox="1"/>
          <p:nvPr/>
        </p:nvSpPr>
        <p:spPr>
          <a:xfrm>
            <a:off x="7331242" y="3562350"/>
            <a:ext cx="472467" cy="384721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1900" lang="en-US">
                <a:latin typeface="Times New Roman" pitchFamily="18" charset="0"/>
                <a:cs typeface="Times New Roman" pitchFamily="18" charset="0"/>
              </a:rPr>
              <a:t>(2)</a:t>
            </a:r>
          </a:p>
        </p:txBody>
      </p:sp>
      <p:sp>
        <p:nvSpPr>
          <p:cNvPr id="1048622" name="TextBox 21"/>
          <p:cNvSpPr txBox="1"/>
          <p:nvPr/>
        </p:nvSpPr>
        <p:spPr>
          <a:xfrm>
            <a:off x="5045242" y="4171950"/>
            <a:ext cx="3489158" cy="677108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1900" lang="en-US" err="1">
                <a:latin typeface="Times New Roman" pitchFamily="18" charset="0"/>
                <a:cs typeface="Times New Roman" pitchFamily="18" charset="0"/>
              </a:rPr>
              <a:t>Từ</a:t>
            </a:r>
            <a:r>
              <a:rPr dirty="0" sz="1900" lang="en-US">
                <a:latin typeface="Times New Roman" pitchFamily="18" charset="0"/>
                <a:cs typeface="Times New Roman" pitchFamily="18" charset="0"/>
              </a:rPr>
              <a:t> (1) </a:t>
            </a:r>
            <a:r>
              <a:rPr dirty="0" sz="1900" lang="en-US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dirty="0" sz="1900" lang="en-US">
                <a:latin typeface="Times New Roman" pitchFamily="18" charset="0"/>
                <a:cs typeface="Times New Roman" pitchFamily="18" charset="0"/>
              </a:rPr>
              <a:t> (2) </a:t>
            </a:r>
            <a:r>
              <a:rPr dirty="0" sz="1900" lang="en-US" err="1">
                <a:latin typeface="Times New Roman" pitchFamily="18" charset="0"/>
                <a:cs typeface="Times New Roman" pitchFamily="18" charset="0"/>
              </a:rPr>
              <a:t>suy</a:t>
            </a:r>
            <a:r>
              <a:rPr dirty="0" sz="19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900" lang="en-US" err="1">
                <a:latin typeface="Times New Roman" pitchFamily="18" charset="0"/>
                <a:cs typeface="Times New Roman" pitchFamily="18" charset="0"/>
              </a:rPr>
              <a:t>ra</a:t>
            </a:r>
            <a:endParaRPr dirty="0" sz="1900" lang="en-US">
              <a:latin typeface="Times New Roman" pitchFamily="18" charset="0"/>
              <a:cs typeface="Times New Roman" pitchFamily="18" charset="0"/>
            </a:endParaRPr>
          </a:p>
          <a:p>
            <a:r>
              <a:rPr dirty="0" sz="1900" lang="en-US">
                <a:latin typeface="Times New Roman" pitchFamily="18" charset="0"/>
                <a:cs typeface="Times New Roman" pitchFamily="18" charset="0"/>
              </a:rPr>
              <a:t>4 - (12 -15)  = 4 - 12 + 15</a:t>
            </a:r>
          </a:p>
        </p:txBody>
      </p: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7"/>
                                        <p:tgtEl>
                                          <p:spTgt spid="1048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8">
                      <p:stCondLst>
                        <p:cond delay="indefinite"/>
                      </p:stCondLst>
                      <p:childTnLst>
                        <p:par>
                          <p:cTn fill="hold" id="9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0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12"/>
                                        <p:tgtEl>
                                          <p:spTgt spid="1048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3">
                      <p:stCondLst>
                        <p:cond delay="indefinite"/>
                      </p:stCondLst>
                      <p:childTnLst>
                        <p:par>
                          <p:cTn fill="hold" id="14">
                            <p:stCondLst>
                              <p:cond delay="0"/>
                            </p:stCondLst>
                            <p:childTnLst>
                              <p:par>
                                <p:cTn fill="hold" id="15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5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17"/>
                                        <p:tgtEl>
                                          <p:spTgt spid="3145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8">
                      <p:stCondLst>
                        <p:cond delay="indefinite"/>
                      </p:stCondLst>
                      <p:childTnLst>
                        <p:par>
                          <p:cTn fill="hold" id="19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20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22"/>
                                        <p:tgtEl>
                                          <p:spTgt spid="1048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3">
                      <p:stCondLst>
                        <p:cond delay="indefinite"/>
                      </p:stCondLst>
                      <p:childTnLst>
                        <p:par>
                          <p:cTn fill="hold" id="2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25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27"/>
                                        <p:tgtEl>
                                          <p:spTgt spid="1048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8">
                      <p:stCondLst>
                        <p:cond delay="indefinite"/>
                      </p:stCondLst>
                      <p:childTnLst>
                        <p:par>
                          <p:cTn fill="hold" id="29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30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32"/>
                                        <p:tgtEl>
                                          <p:spTgt spid="1048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3">
                      <p:stCondLst>
                        <p:cond delay="indefinite"/>
                      </p:stCondLst>
                      <p:childTnLst>
                        <p:par>
                          <p:cTn fill="hold" id="3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35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37"/>
                                        <p:tgtEl>
                                          <p:spTgt spid="1048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8">
                      <p:stCondLst>
                        <p:cond delay="indefinite"/>
                      </p:stCondLst>
                      <p:childTnLst>
                        <p:par>
                          <p:cTn fill="hold" id="39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40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42"/>
                                        <p:tgtEl>
                                          <p:spTgt spid="1048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43">
                      <p:stCondLst>
                        <p:cond delay="indefinite"/>
                      </p:stCondLst>
                      <p:childTnLst>
                        <p:par>
                          <p:cTn fill="hold" id="4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45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47"/>
                                        <p:tgtEl>
                                          <p:spTgt spid="1048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48">
                      <p:stCondLst>
                        <p:cond delay="indefinite"/>
                      </p:stCondLst>
                      <p:childTnLst>
                        <p:par>
                          <p:cTn fill="hold" id="49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0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5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52"/>
                                        <p:tgtEl>
                                          <p:spTgt spid="1048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53">
                      <p:stCondLst>
                        <p:cond delay="indefinite"/>
                      </p:stCondLst>
                      <p:childTnLst>
                        <p:par>
                          <p:cTn fill="hold" id="5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5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5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57"/>
                                        <p:tgtEl>
                                          <p:spTgt spid="1048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58">
                      <p:stCondLst>
                        <p:cond delay="indefinite"/>
                      </p:stCondLst>
                      <p:childTnLst>
                        <p:par>
                          <p:cTn fill="hold" id="59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60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62"/>
                                        <p:tgtEl>
                                          <p:spTgt spid="1048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63">
                      <p:stCondLst>
                        <p:cond delay="indefinite"/>
                      </p:stCondLst>
                      <p:childTnLst>
                        <p:par>
                          <p:cTn fill="hold" id="6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65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67"/>
                                        <p:tgtEl>
                                          <p:spTgt spid="1048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11" grpId="0"/>
      <p:bldP spid="1048612" grpId="0"/>
      <p:bldP spid="1048613" grpId="0"/>
      <p:bldP spid="1048614" grpId="0"/>
      <p:bldP spid="1048615" grpId="0"/>
      <p:bldP spid="1048616" grpId="0"/>
      <p:bldP spid="1048617" grpId="0"/>
      <p:bldP spid="1048618" grpId="0"/>
      <p:bldP spid="1048619" grpId="0"/>
      <p:bldP spid="1048620" grpId="0"/>
      <p:bldP spid="1048621" grpId="0"/>
      <p:bldP spid="10486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04" name="Table 1"/>
          <p:cNvGraphicFramePr>
            <a:graphicFrameLocks noGrp="1"/>
          </p:cNvGraphicFramePr>
          <p:nvPr/>
        </p:nvGraphicFramePr>
        <p:xfrm>
          <a:off x="152400" y="148590"/>
          <a:ext cx="6858000" cy="4693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52800"/>
                <a:gridCol w="3505200"/>
              </a:tblGrid>
              <a:tr h="457200">
                <a:tc gridSpan="2">
                  <a:txBody>
                    <a:bodyPr/>
                    <a:p>
                      <a:endParaRPr dirty="0" lang="en-US"/>
                    </a:p>
                  </a:txBody>
                </a:tc>
                <a:tc hMerge="1">
                  <a:txBody>
                    <a:bodyPr/>
                    <a:p>
                      <a:endParaRPr lang="en-US"/>
                    </a:p>
                  </a:txBody>
                </a:tc>
              </a:tr>
              <a:tr h="365760">
                <a:tc gridSpan="2">
                  <a:txBody>
                    <a:bodyPr/>
                    <a:p>
                      <a:endParaRPr dirty="0" lang="en-US"/>
                    </a:p>
                  </a:txBody>
                </a:tc>
                <a:tc hMerge="1">
                  <a:txBody>
                    <a:bodyPr/>
                    <a:p>
                      <a:endParaRPr lang="en-US"/>
                    </a:p>
                  </a:txBody>
                </a:tc>
              </a:tr>
              <a:tr h="381000">
                <a:tc>
                  <a:txBody>
                    <a:bodyPr/>
                    <a:p>
                      <a:endParaRPr dirty="0" lang="en-US"/>
                    </a:p>
                  </a:txBody>
                </a:tc>
                <a:tc>
                  <a:txBody>
                    <a:bodyPr/>
                    <a:p>
                      <a:endParaRPr lang="en-US"/>
                    </a:p>
                  </a:txBody>
                </a:tc>
              </a:tr>
              <a:tr h="1524000">
                <a:tc>
                  <a:txBody>
                    <a:bodyPr/>
                    <a:p>
                      <a:endParaRPr dirty="0" lang="en-US"/>
                    </a:p>
                  </a:txBody>
                </a:tc>
                <a:tc>
                  <a:txBody>
                    <a:bodyPr/>
                    <a:p>
                      <a:endParaRPr dirty="0" lang="en-US"/>
                    </a:p>
                  </a:txBody>
                </a:tc>
              </a:tr>
              <a:tr h="365760">
                <a:tc gridSpan="2">
                  <a:txBody>
                    <a:bodyPr/>
                    <a:p>
                      <a:endParaRPr dirty="0" lang="en-US"/>
                    </a:p>
                  </a:txBody>
                </a:tc>
                <a:tc hMerge="1">
                  <a:txBody>
                    <a:bodyPr/>
                    <a:p>
                      <a:endParaRPr lang="en-US"/>
                    </a:p>
                  </a:txBody>
                </a:tc>
              </a:tr>
              <a:tr h="1600200">
                <a:tc>
                  <a:txBody>
                    <a:bodyPr/>
                    <a:p>
                      <a:endParaRPr dirty="0" lang="en-US"/>
                    </a:p>
                  </a:txBody>
                </a:tc>
                <a:tc>
                  <a:txBody>
                    <a:bodyPr/>
                    <a:p>
                      <a:endParaRPr dirty="0" lang="en-US"/>
                    </a:p>
                  </a:txBody>
                </a:tc>
              </a:tr>
            </a:tbl>
          </a:graphicData>
        </a:graphic>
      </p:graphicFrame>
      <p:sp>
        <p:nvSpPr>
          <p:cNvPr id="1048623" name="TextBox 2"/>
          <p:cNvSpPr txBox="1"/>
          <p:nvPr/>
        </p:nvSpPr>
        <p:spPr>
          <a:xfrm>
            <a:off x="2971800" y="133350"/>
            <a:ext cx="2209800" cy="477054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2500" lang="en-US" err="1">
                <a:latin typeface="Times New Roman" pitchFamily="18" charset="0"/>
                <a:cs typeface="Times New Roman" pitchFamily="18" charset="0"/>
              </a:rPr>
              <a:t>Đẳng</a:t>
            </a:r>
            <a:r>
              <a:rPr dirty="0" sz="2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2500" lang="en-US" err="1">
                <a:latin typeface="Times New Roman" pitchFamily="18" charset="0"/>
                <a:cs typeface="Times New Roman" pitchFamily="18" charset="0"/>
              </a:rPr>
              <a:t>thức</a:t>
            </a:r>
            <a:endParaRPr dirty="0" sz="2500"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24" name="TextBox 4"/>
          <p:cNvSpPr txBox="1"/>
          <p:nvPr/>
        </p:nvSpPr>
        <p:spPr>
          <a:xfrm>
            <a:off x="2133600" y="590550"/>
            <a:ext cx="4800600" cy="400110"/>
          </a:xfrm>
          <a:prstGeom prst="rect"/>
          <a:noFill/>
        </p:spPr>
        <p:txBody>
          <a:bodyPr rtlCol="0" wrap="square">
            <a:spAutoFit/>
          </a:bodyPr>
          <a:p>
            <a:r>
              <a:rPr b="1" dirty="0" sz="2000" lang="en-US">
                <a:latin typeface="Times New Roman" pitchFamily="18" charset="0"/>
                <a:cs typeface="Times New Roman" pitchFamily="18" charset="0"/>
              </a:rPr>
              <a:t>a) 4 + (12 -15) = 4 + 12 -15</a:t>
            </a:r>
          </a:p>
        </p:txBody>
      </p:sp>
      <p:sp>
        <p:nvSpPr>
          <p:cNvPr id="1048625" name="TextBox 5"/>
          <p:cNvSpPr txBox="1"/>
          <p:nvPr/>
        </p:nvSpPr>
        <p:spPr>
          <a:xfrm>
            <a:off x="2325976" y="2913281"/>
            <a:ext cx="4800600" cy="400110"/>
          </a:xfrm>
          <a:prstGeom prst="rect"/>
          <a:noFill/>
        </p:spPr>
        <p:txBody>
          <a:bodyPr rtlCol="0" wrap="square">
            <a:spAutoFit/>
          </a:bodyPr>
          <a:p>
            <a:r>
              <a:rPr b="1" dirty="0" sz="2000" lang="en-US">
                <a:latin typeface="Times New Roman" pitchFamily="18" charset="0"/>
                <a:cs typeface="Times New Roman" pitchFamily="18" charset="0"/>
              </a:rPr>
              <a:t>b) 4 – (12 -15) = 4 - 12 + 15</a:t>
            </a:r>
          </a:p>
        </p:txBody>
      </p:sp>
      <p:sp>
        <p:nvSpPr>
          <p:cNvPr id="1048626" name="Rectangle 6"/>
          <p:cNvSpPr/>
          <p:nvPr/>
        </p:nvSpPr>
        <p:spPr>
          <a:xfrm>
            <a:off x="838200" y="1047750"/>
            <a:ext cx="2329179" cy="358140"/>
          </a:xfrm>
          <a:prstGeom prst="rect"/>
        </p:spPr>
        <p:txBody>
          <a:bodyPr wrap="none">
            <a:spAutoFit/>
          </a:bodyPr>
          <a:p>
            <a:r>
              <a:rPr dirty="0" lang="en-US" err="1">
                <a:latin typeface="Times New Roman" pitchFamily="18" charset="0"/>
                <a:cs typeface="Times New Roman" pitchFamily="18" charset="0"/>
              </a:rPr>
              <a:t>Vế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trái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đẳng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thức</a:t>
            </a:r>
            <a:endParaRPr dirty="0"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27" name="Rectangle 7"/>
          <p:cNvSpPr/>
          <p:nvPr/>
        </p:nvSpPr>
        <p:spPr>
          <a:xfrm>
            <a:off x="4419600" y="1074742"/>
            <a:ext cx="2430780" cy="358140"/>
          </a:xfrm>
          <a:prstGeom prst="rect"/>
        </p:spPr>
        <p:txBody>
          <a:bodyPr wrap="none">
            <a:spAutoFit/>
          </a:bodyPr>
          <a:p>
            <a:r>
              <a:rPr dirty="0" lang="en-US" err="1">
                <a:latin typeface="Times New Roman" pitchFamily="18" charset="0"/>
                <a:cs typeface="Times New Roman" pitchFamily="18" charset="0"/>
              </a:rPr>
              <a:t>Vế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đẳng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thức</a:t>
            </a:r>
            <a:endParaRPr dirty="0"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28" name="Rectangle 8"/>
          <p:cNvSpPr/>
          <p:nvPr/>
        </p:nvSpPr>
        <p:spPr>
          <a:xfrm>
            <a:off x="256685" y="1512392"/>
            <a:ext cx="1821181" cy="358140"/>
          </a:xfrm>
          <a:prstGeom prst="rect"/>
        </p:spPr>
        <p:txBody>
          <a:bodyPr wrap="none">
            <a:spAutoFit/>
          </a:bodyPr>
          <a:p>
            <a:r>
              <a:rPr dirty="0" lang="en-US">
                <a:latin typeface="Times New Roman" pitchFamily="18" charset="0"/>
                <a:cs typeface="Times New Roman" pitchFamily="18" charset="0"/>
              </a:rPr>
              <a:t>VT = 4 + (12 -15) </a:t>
            </a:r>
          </a:p>
        </p:txBody>
      </p:sp>
      <p:sp>
        <p:nvSpPr>
          <p:cNvPr id="1048629" name="Rectangle 9"/>
          <p:cNvSpPr/>
          <p:nvPr/>
        </p:nvSpPr>
        <p:spPr>
          <a:xfrm>
            <a:off x="3697260" y="1515030"/>
            <a:ext cx="1673279" cy="369332"/>
          </a:xfrm>
          <a:prstGeom prst="rect"/>
        </p:spPr>
        <p:txBody>
          <a:bodyPr wrap="none">
            <a:spAutoFit/>
          </a:bodyPr>
          <a:p>
            <a:r>
              <a:rPr dirty="0" lang="en-US">
                <a:latin typeface="Times New Roman" pitchFamily="18" charset="0"/>
                <a:cs typeface="Times New Roman" pitchFamily="18" charset="0"/>
              </a:rPr>
              <a:t>VP = 4 + 12 -15</a:t>
            </a:r>
          </a:p>
        </p:txBody>
      </p:sp>
      <p:sp>
        <p:nvSpPr>
          <p:cNvPr id="1048630" name="Rectangle 10"/>
          <p:cNvSpPr/>
          <p:nvPr/>
        </p:nvSpPr>
        <p:spPr>
          <a:xfrm>
            <a:off x="195719" y="1821418"/>
            <a:ext cx="1681479" cy="358141"/>
          </a:xfrm>
          <a:prstGeom prst="rect"/>
        </p:spPr>
        <p:txBody>
          <a:bodyPr wrap="none">
            <a:spAutoFit/>
          </a:bodyPr>
          <a:p>
            <a:r>
              <a:rPr dirty="0" lang="en-US">
                <a:latin typeface="Times New Roman" pitchFamily="18" charset="0"/>
                <a:cs typeface="Times New Roman" pitchFamily="18" charset="0"/>
              </a:rPr>
              <a:t>-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ngoặc</a:t>
            </a:r>
            <a:endParaRPr dirty="0"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31" name="Rectangle 11"/>
          <p:cNvSpPr/>
          <p:nvPr/>
        </p:nvSpPr>
        <p:spPr>
          <a:xfrm>
            <a:off x="199661" y="2050238"/>
            <a:ext cx="2608580" cy="358141"/>
          </a:xfrm>
          <a:prstGeom prst="rect"/>
        </p:spPr>
        <p:txBody>
          <a:bodyPr wrap="none">
            <a:spAutoFit/>
          </a:bodyPr>
          <a:p>
            <a:r>
              <a:rPr dirty="0" lang="en-US">
                <a:latin typeface="Times New Roman" pitchFamily="18" charset="0"/>
                <a:cs typeface="Times New Roman" pitchFamily="18" charset="0"/>
              </a:rPr>
              <a:t>- 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ngoặc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(+)</a:t>
            </a:r>
          </a:p>
        </p:txBody>
      </p:sp>
      <p:sp>
        <p:nvSpPr>
          <p:cNvPr id="1048632" name="Rectangle 12"/>
          <p:cNvSpPr/>
          <p:nvPr/>
        </p:nvSpPr>
        <p:spPr>
          <a:xfrm>
            <a:off x="3733800" y="1853684"/>
            <a:ext cx="2227580" cy="358140"/>
          </a:xfrm>
          <a:prstGeom prst="rect"/>
        </p:spPr>
        <p:txBody>
          <a:bodyPr wrap="none">
            <a:spAutoFit/>
          </a:bodyPr>
          <a:p>
            <a:r>
              <a:rPr dirty="0" lang="en-US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ngoặc</a:t>
            </a:r>
            <a:endParaRPr dirty="0"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33" name="Rectangle 13"/>
          <p:cNvSpPr/>
          <p:nvPr/>
        </p:nvSpPr>
        <p:spPr>
          <a:xfrm>
            <a:off x="152400" y="2266950"/>
            <a:ext cx="3256279" cy="624840"/>
          </a:xfrm>
          <a:prstGeom prst="rect"/>
        </p:spPr>
        <p:txBody>
          <a:bodyPr wrap="none">
            <a:spAutoFit/>
          </a:bodyPr>
          <a:p>
            <a:pPr indent="-285750" marL="285750">
              <a:buFontTx/>
              <a:buChar char="-"/>
            </a:pPr>
            <a:r>
              <a:rPr dirty="0" lang="en-US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ngoặc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12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mang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dirty="0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(+),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15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mang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(-)</a:t>
            </a:r>
          </a:p>
        </p:txBody>
      </p:sp>
      <p:sp>
        <p:nvSpPr>
          <p:cNvPr id="1048634" name="Rectangle 14"/>
          <p:cNvSpPr/>
          <p:nvPr/>
        </p:nvSpPr>
        <p:spPr>
          <a:xfrm>
            <a:off x="3581400" y="2234904"/>
            <a:ext cx="3014980" cy="624841"/>
          </a:xfrm>
          <a:prstGeom prst="rect"/>
        </p:spPr>
        <p:txBody>
          <a:bodyPr wrap="none">
            <a:spAutoFit/>
          </a:bodyPr>
          <a:p>
            <a:r>
              <a:rPr dirty="0" lang="en-US">
                <a:latin typeface="Times New Roman" pitchFamily="18" charset="0"/>
                <a:cs typeface="Times New Roman" pitchFamily="18" charset="0"/>
              </a:rPr>
              <a:t>-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12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vẫn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mang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(+)</a:t>
            </a:r>
          </a:p>
          <a:p>
            <a:r>
              <a:rPr dirty="0" lang="en-US" err="1"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15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vẫn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mang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(-)</a:t>
            </a:r>
          </a:p>
        </p:txBody>
      </p:sp>
      <p:graphicFrame>
        <p:nvGraphicFramePr>
          <p:cNvPr id="4194305" name="Table 15"/>
          <p:cNvGraphicFramePr>
            <a:graphicFrameLocks noGrp="1"/>
          </p:cNvGraphicFramePr>
          <p:nvPr/>
        </p:nvGraphicFramePr>
        <p:xfrm>
          <a:off x="7010400" y="143690"/>
          <a:ext cx="1981200" cy="47140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81200"/>
              </a:tblGrid>
              <a:tr h="446860">
                <a:tc>
                  <a:txBody>
                    <a:bodyPr/>
                    <a:p>
                      <a:endParaRPr dirty="0" lang="en-US"/>
                    </a:p>
                  </a:txBody>
                </a:tc>
              </a:tr>
              <a:tr h="2286000">
                <a:tc>
                  <a:txBody>
                    <a:bodyPr/>
                    <a:p>
                      <a:endParaRPr dirty="0" lang="en-US"/>
                    </a:p>
                  </a:txBody>
                </a:tc>
              </a:tr>
              <a:tr h="1981200">
                <a:tc>
                  <a:txBody>
                    <a:bodyPr/>
                    <a:p>
                      <a:endParaRPr dirty="0" lang="en-US"/>
                    </a:p>
                  </a:txBody>
                </a:tc>
              </a:tr>
            </a:tbl>
          </a:graphicData>
        </a:graphic>
      </p:graphicFrame>
      <p:sp>
        <p:nvSpPr>
          <p:cNvPr id="1048635" name="TextBox 16"/>
          <p:cNvSpPr txBox="1"/>
          <p:nvPr/>
        </p:nvSpPr>
        <p:spPr>
          <a:xfrm>
            <a:off x="7358170" y="133350"/>
            <a:ext cx="1563662" cy="447040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2400" lang="en-US" err="1">
                <a:latin typeface="Times New Roman" pitchFamily="18" charset="0"/>
                <a:cs typeface="Times New Roman" pitchFamily="18" charset="0"/>
              </a:rPr>
              <a:t>Nhận</a:t>
            </a:r>
            <a:r>
              <a:rPr dirty="0" sz="24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2400" lang="en-US" err="1">
                <a:latin typeface="Times New Roman" pitchFamily="18" charset="0"/>
                <a:cs typeface="Times New Roman" pitchFamily="18" charset="0"/>
              </a:rPr>
              <a:t>xét</a:t>
            </a:r>
            <a:endParaRPr dirty="0" sz="2400"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36" name="Rectangle 17"/>
          <p:cNvSpPr/>
          <p:nvPr/>
        </p:nvSpPr>
        <p:spPr>
          <a:xfrm>
            <a:off x="7086601" y="886659"/>
            <a:ext cx="1835230" cy="1691641"/>
          </a:xfrm>
          <a:prstGeom prst="rect"/>
        </p:spPr>
        <p:txBody>
          <a:bodyPr wrap="square">
            <a:spAutoFit/>
          </a:bodyPr>
          <a:p>
            <a:r>
              <a:rPr dirty="0" lang="en-US" err="1">
                <a:latin typeface="Times New Roman" pitchFamily="18" charset="0"/>
                <a:cs typeface="Times New Roman" pitchFamily="18" charset="0"/>
              </a:rPr>
              <a:t>Khi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bỏ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ngoặc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(+)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đằng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ta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giữ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nguyên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số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hạng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ngoặc</a:t>
            </a:r>
            <a:endParaRPr dirty="0"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37" name="Rectangle 23"/>
          <p:cNvSpPr/>
          <p:nvPr/>
        </p:nvSpPr>
        <p:spPr>
          <a:xfrm>
            <a:off x="152400" y="3402508"/>
            <a:ext cx="1752600" cy="369332"/>
          </a:xfrm>
          <a:prstGeom prst="rect"/>
        </p:spPr>
        <p:txBody>
          <a:bodyPr wrap="square">
            <a:spAutoFit/>
          </a:bodyPr>
          <a:p>
            <a:r>
              <a:rPr dirty="0" lang="en-US">
                <a:latin typeface="Times New Roman" pitchFamily="18" charset="0"/>
                <a:cs typeface="Times New Roman" pitchFamily="18" charset="0"/>
              </a:rPr>
              <a:t>-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ngoặc</a:t>
            </a:r>
            <a:endParaRPr dirty="0"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38" name="Rectangle 24"/>
          <p:cNvSpPr/>
          <p:nvPr/>
        </p:nvSpPr>
        <p:spPr>
          <a:xfrm>
            <a:off x="76200" y="3802618"/>
            <a:ext cx="2545080" cy="358140"/>
          </a:xfrm>
          <a:prstGeom prst="rect"/>
        </p:spPr>
        <p:txBody>
          <a:bodyPr wrap="none">
            <a:spAutoFit/>
          </a:bodyPr>
          <a:p>
            <a:r>
              <a:rPr dirty="0" lang="en-US">
                <a:latin typeface="Times New Roman" pitchFamily="18" charset="0"/>
                <a:cs typeface="Times New Roman" pitchFamily="18" charset="0"/>
              </a:rPr>
              <a:t>- 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ngoặc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(-)</a:t>
            </a:r>
          </a:p>
        </p:txBody>
      </p:sp>
      <p:sp>
        <p:nvSpPr>
          <p:cNvPr id="1048639" name="Rectangle 25"/>
          <p:cNvSpPr/>
          <p:nvPr/>
        </p:nvSpPr>
        <p:spPr>
          <a:xfrm>
            <a:off x="96793" y="4095750"/>
            <a:ext cx="3167379" cy="624840"/>
          </a:xfrm>
          <a:prstGeom prst="rect"/>
        </p:spPr>
        <p:txBody>
          <a:bodyPr wrap="none">
            <a:spAutoFit/>
          </a:bodyPr>
          <a:p>
            <a:r>
              <a:rPr dirty="0" lang="en-US">
                <a:latin typeface="Times New Roman" pitchFamily="18" charset="0"/>
                <a:cs typeface="Times New Roman" pitchFamily="18" charset="0"/>
              </a:rPr>
              <a:t>-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ngoặc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12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mang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dirty="0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(+),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15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mang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(-)</a:t>
            </a:r>
          </a:p>
        </p:txBody>
      </p:sp>
      <p:sp>
        <p:nvSpPr>
          <p:cNvPr id="1048640" name="Rectangle 26"/>
          <p:cNvSpPr/>
          <p:nvPr/>
        </p:nvSpPr>
        <p:spPr>
          <a:xfrm>
            <a:off x="3681759" y="3313152"/>
            <a:ext cx="2341880" cy="358140"/>
          </a:xfrm>
          <a:prstGeom prst="rect"/>
        </p:spPr>
        <p:txBody>
          <a:bodyPr wrap="none">
            <a:spAutoFit/>
          </a:bodyPr>
          <a:p>
            <a:r>
              <a:rPr dirty="0" lang="en-US">
                <a:latin typeface="Times New Roman" pitchFamily="18" charset="0"/>
                <a:cs typeface="Times New Roman" pitchFamily="18" charset="0"/>
              </a:rPr>
              <a:t>-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ngoặc</a:t>
            </a:r>
            <a:endParaRPr dirty="0"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41" name="Rectangle 27"/>
          <p:cNvSpPr/>
          <p:nvPr/>
        </p:nvSpPr>
        <p:spPr>
          <a:xfrm>
            <a:off x="3713302" y="4090489"/>
            <a:ext cx="2583180" cy="624840"/>
          </a:xfrm>
          <a:prstGeom prst="rect"/>
        </p:spPr>
        <p:txBody>
          <a:bodyPr wrap="none">
            <a:spAutoFit/>
          </a:bodyPr>
          <a:p>
            <a:r>
              <a:rPr dirty="0" lang="en-US">
                <a:latin typeface="Times New Roman" pitchFamily="18" charset="0"/>
                <a:cs typeface="Times New Roman" pitchFamily="18" charset="0"/>
              </a:rPr>
              <a:t>-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12 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mang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(-)</a:t>
            </a:r>
          </a:p>
          <a:p>
            <a:r>
              <a:rPr dirty="0" lang="en-US" err="1"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15 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mang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(+)</a:t>
            </a:r>
          </a:p>
        </p:txBody>
      </p:sp>
      <p:sp>
        <p:nvSpPr>
          <p:cNvPr id="1048642" name="Rectangle 28"/>
          <p:cNvSpPr/>
          <p:nvPr/>
        </p:nvSpPr>
        <p:spPr>
          <a:xfrm>
            <a:off x="7086601" y="2913281"/>
            <a:ext cx="1843252" cy="1780541"/>
          </a:xfrm>
          <a:prstGeom prst="rect"/>
        </p:spPr>
        <p:txBody>
          <a:bodyPr wrap="square">
            <a:spAutoFit/>
          </a:bodyPr>
          <a:p>
            <a:r>
              <a:rPr dirty="0" sz="1600" lang="en-US" err="1">
                <a:latin typeface="Times New Roman" pitchFamily="18" charset="0"/>
                <a:cs typeface="Times New Roman" pitchFamily="18" charset="0"/>
              </a:rPr>
              <a:t>Khi</a:t>
            </a:r>
            <a:r>
              <a:rPr dirty="0" sz="16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600" lang="en-US" err="1">
                <a:latin typeface="Times New Roman" pitchFamily="18" charset="0"/>
                <a:cs typeface="Times New Roman" pitchFamily="18" charset="0"/>
              </a:rPr>
              <a:t>bỏ</a:t>
            </a:r>
            <a:r>
              <a:rPr dirty="0" sz="16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600" lang="en-US" err="1">
                <a:latin typeface="Times New Roman" pitchFamily="18" charset="0"/>
                <a:cs typeface="Times New Roman" pitchFamily="18" charset="0"/>
              </a:rPr>
              <a:t>ngoặc</a:t>
            </a:r>
            <a:r>
              <a:rPr dirty="0" sz="16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600" lang="en-US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dirty="0" sz="16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600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sz="1600" lang="en-US">
                <a:latin typeface="Times New Roman" pitchFamily="18" charset="0"/>
                <a:cs typeface="Times New Roman" pitchFamily="18" charset="0"/>
              </a:rPr>
              <a:t> (-) </a:t>
            </a:r>
            <a:r>
              <a:rPr dirty="0" sz="1600" lang="en-US" err="1">
                <a:latin typeface="Times New Roman" pitchFamily="18" charset="0"/>
                <a:cs typeface="Times New Roman" pitchFamily="18" charset="0"/>
              </a:rPr>
              <a:t>đằng</a:t>
            </a:r>
            <a:r>
              <a:rPr dirty="0" sz="16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600" lang="en-US" err="1"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dirty="0" sz="1600" lang="en-US">
                <a:latin typeface="Times New Roman" pitchFamily="18" charset="0"/>
                <a:cs typeface="Times New Roman" pitchFamily="18" charset="0"/>
              </a:rPr>
              <a:t> ta </a:t>
            </a:r>
            <a:r>
              <a:rPr dirty="0" sz="1600" lang="en-US" err="1">
                <a:latin typeface="Times New Roman" pitchFamily="18" charset="0"/>
                <a:cs typeface="Times New Roman" pitchFamily="18" charset="0"/>
              </a:rPr>
              <a:t>đổi</a:t>
            </a:r>
            <a:r>
              <a:rPr dirty="0" sz="16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600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sz="16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600" lang="en-US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dirty="0" sz="16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600" lang="en-US" err="1">
                <a:latin typeface="Times New Roman" pitchFamily="18" charset="0"/>
                <a:cs typeface="Times New Roman" pitchFamily="18" charset="0"/>
              </a:rPr>
              <a:t>tất</a:t>
            </a:r>
            <a:r>
              <a:rPr dirty="0" sz="16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600" lang="en-US" err="1">
                <a:latin typeface="Times New Roman" pitchFamily="18" charset="0"/>
                <a:cs typeface="Times New Roman" pitchFamily="18" charset="0"/>
              </a:rPr>
              <a:t>cả</a:t>
            </a:r>
            <a:r>
              <a:rPr dirty="0" sz="16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600" lang="en-US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dirty="0" sz="16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600" lang="en-US" err="1">
                <a:latin typeface="Times New Roman" pitchFamily="18" charset="0"/>
                <a:cs typeface="Times New Roman" pitchFamily="18" charset="0"/>
              </a:rPr>
              <a:t>số</a:t>
            </a:r>
            <a:r>
              <a:rPr dirty="0" sz="16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600" lang="en-US" err="1">
                <a:latin typeface="Times New Roman" pitchFamily="18" charset="0"/>
                <a:cs typeface="Times New Roman" pitchFamily="18" charset="0"/>
              </a:rPr>
              <a:t>hạng</a:t>
            </a:r>
            <a:r>
              <a:rPr dirty="0" sz="16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600" lang="en-US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dirty="0" sz="16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600" lang="en-US" err="1">
                <a:latin typeface="Times New Roman" pitchFamily="18" charset="0"/>
                <a:cs typeface="Times New Roman" pitchFamily="18" charset="0"/>
              </a:rPr>
              <a:t>ngoặc</a:t>
            </a:r>
            <a:r>
              <a:rPr dirty="0" sz="1600" lang="en-US">
                <a:latin typeface="Times New Roman" pitchFamily="18" charset="0"/>
                <a:cs typeface="Times New Roman" pitchFamily="18" charset="0"/>
              </a:rPr>
              <a:t>. </a:t>
            </a:r>
            <a:r>
              <a:rPr dirty="0" sz="1600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sz="1600" lang="en-US">
                <a:latin typeface="Times New Roman" pitchFamily="18" charset="0"/>
                <a:cs typeface="Times New Roman" pitchFamily="18" charset="0"/>
              </a:rPr>
              <a:t> (+) </a:t>
            </a:r>
            <a:r>
              <a:rPr dirty="0" sz="1600" lang="en-US" err="1">
                <a:latin typeface="Times New Roman" pitchFamily="18" charset="0"/>
                <a:cs typeface="Times New Roman" pitchFamily="18" charset="0"/>
              </a:rPr>
              <a:t>thành</a:t>
            </a:r>
            <a:r>
              <a:rPr dirty="0" sz="1600" lang="en-US">
                <a:latin typeface="Times New Roman" pitchFamily="18" charset="0"/>
                <a:cs typeface="Times New Roman" pitchFamily="18" charset="0"/>
              </a:rPr>
              <a:t> (-), </a:t>
            </a:r>
            <a:r>
              <a:rPr dirty="0" sz="1600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sz="1600" lang="en-US">
                <a:latin typeface="Times New Roman" pitchFamily="18" charset="0"/>
                <a:cs typeface="Times New Roman" pitchFamily="18" charset="0"/>
              </a:rPr>
              <a:t> (-) </a:t>
            </a:r>
            <a:r>
              <a:rPr dirty="0" sz="1600" lang="en-US" err="1">
                <a:latin typeface="Times New Roman" pitchFamily="18" charset="0"/>
                <a:cs typeface="Times New Roman" pitchFamily="18" charset="0"/>
              </a:rPr>
              <a:t>thành</a:t>
            </a:r>
            <a:r>
              <a:rPr dirty="0" sz="1600" lang="en-US">
                <a:latin typeface="Times New Roman" pitchFamily="18" charset="0"/>
                <a:cs typeface="Times New Roman" pitchFamily="18" charset="0"/>
              </a:rPr>
              <a:t> (+)</a:t>
            </a:r>
          </a:p>
        </p:txBody>
      </p: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7"/>
                                        <p:tgtEl>
                                          <p:spTgt spid="1048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8">
                      <p:stCondLst>
                        <p:cond delay="indefinite"/>
                      </p:stCondLst>
                      <p:childTnLst>
                        <p:par>
                          <p:cTn fill="hold" id="9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0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12"/>
                                        <p:tgtEl>
                                          <p:spTgt spid="1048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3">
                      <p:stCondLst>
                        <p:cond delay="indefinite"/>
                      </p:stCondLst>
                      <p:childTnLst>
                        <p:par>
                          <p:cTn fill="hold" id="1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5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17"/>
                                        <p:tgtEl>
                                          <p:spTgt spid="1048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8">
                      <p:stCondLst>
                        <p:cond delay="indefinite"/>
                      </p:stCondLst>
                      <p:childTnLst>
                        <p:par>
                          <p:cTn fill="hold" id="19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20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22"/>
                                        <p:tgtEl>
                                          <p:spTgt spid="1048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3">
                      <p:stCondLst>
                        <p:cond delay="indefinite"/>
                      </p:stCondLst>
                      <p:childTnLst>
                        <p:par>
                          <p:cTn fill="hold" id="2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25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27"/>
                                        <p:tgtEl>
                                          <p:spTgt spid="1048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8">
                      <p:stCondLst>
                        <p:cond delay="indefinite"/>
                      </p:stCondLst>
                      <p:childTnLst>
                        <p:par>
                          <p:cTn fill="hold" id="29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30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32"/>
                                        <p:tgtEl>
                                          <p:spTgt spid="1048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3">
                      <p:stCondLst>
                        <p:cond delay="indefinite"/>
                      </p:stCondLst>
                      <p:childTnLst>
                        <p:par>
                          <p:cTn fill="hold" id="3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35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37"/>
                                        <p:tgtEl>
                                          <p:spTgt spid="1048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8">
                      <p:stCondLst>
                        <p:cond delay="indefinite"/>
                      </p:stCondLst>
                      <p:childTnLst>
                        <p:par>
                          <p:cTn fill="hold" id="39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40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42"/>
                                        <p:tgtEl>
                                          <p:spTgt spid="1048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43">
                      <p:stCondLst>
                        <p:cond delay="indefinite"/>
                      </p:stCondLst>
                      <p:childTnLst>
                        <p:par>
                          <p:cTn fill="hold" id="4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45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47"/>
                                        <p:tgtEl>
                                          <p:spTgt spid="1048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48">
                      <p:stCondLst>
                        <p:cond delay="indefinite"/>
                      </p:stCondLst>
                      <p:childTnLst>
                        <p:par>
                          <p:cTn fill="hold" id="49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0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5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52"/>
                                        <p:tgtEl>
                                          <p:spTgt spid="1048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53">
                      <p:stCondLst>
                        <p:cond delay="indefinite"/>
                      </p:stCondLst>
                      <p:childTnLst>
                        <p:par>
                          <p:cTn fill="hold" id="5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5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5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57"/>
                                        <p:tgtEl>
                                          <p:spTgt spid="1048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58">
                      <p:stCondLst>
                        <p:cond delay="indefinite"/>
                      </p:stCondLst>
                      <p:childTnLst>
                        <p:par>
                          <p:cTn fill="hold" id="59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60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62"/>
                                        <p:tgtEl>
                                          <p:spTgt spid="1048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63">
                      <p:stCondLst>
                        <p:cond delay="indefinite"/>
                      </p:stCondLst>
                      <p:childTnLst>
                        <p:par>
                          <p:cTn fill="hold" id="6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65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67"/>
                                        <p:tgtEl>
                                          <p:spTgt spid="1048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68">
                      <p:stCondLst>
                        <p:cond delay="indefinite"/>
                      </p:stCondLst>
                      <p:childTnLst>
                        <p:par>
                          <p:cTn fill="hold" id="69">
                            <p:stCondLst>
                              <p:cond delay="0"/>
                            </p:stCondLst>
                            <p:childTnLst>
                              <p:par>
                                <p:cTn fill="hold" id="70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7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72"/>
                                        <p:tgtEl>
                                          <p:spTgt spid="4194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73">
                      <p:stCondLst>
                        <p:cond delay="indefinite"/>
                      </p:stCondLst>
                      <p:childTnLst>
                        <p:par>
                          <p:cTn fill="hold" id="7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75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7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77"/>
                                        <p:tgtEl>
                                          <p:spTgt spid="1048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78">
                      <p:stCondLst>
                        <p:cond delay="indefinite"/>
                      </p:stCondLst>
                      <p:childTnLst>
                        <p:par>
                          <p:cTn fill="hold" id="79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80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8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82"/>
                                        <p:tgtEl>
                                          <p:spTgt spid="1048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83">
                      <p:stCondLst>
                        <p:cond delay="indefinite"/>
                      </p:stCondLst>
                      <p:childTnLst>
                        <p:par>
                          <p:cTn fill="hold" id="8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85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8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87"/>
                                        <p:tgtEl>
                                          <p:spTgt spid="1048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88">
                      <p:stCondLst>
                        <p:cond delay="indefinite"/>
                      </p:stCondLst>
                      <p:childTnLst>
                        <p:par>
                          <p:cTn fill="hold" id="89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90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9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92"/>
                                        <p:tgtEl>
                                          <p:spTgt spid="1048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93">
                      <p:stCondLst>
                        <p:cond delay="indefinite"/>
                      </p:stCondLst>
                      <p:childTnLst>
                        <p:par>
                          <p:cTn fill="hold" id="9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95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9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97"/>
                                        <p:tgtEl>
                                          <p:spTgt spid="1048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98">
                      <p:stCondLst>
                        <p:cond delay="indefinite"/>
                      </p:stCondLst>
                      <p:childTnLst>
                        <p:par>
                          <p:cTn fill="hold" id="99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00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0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102"/>
                                        <p:tgtEl>
                                          <p:spTgt spid="1048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3">
                      <p:stCondLst>
                        <p:cond delay="indefinite"/>
                      </p:stCondLst>
                      <p:childTnLst>
                        <p:par>
                          <p:cTn fill="hold" id="10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05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0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107"/>
                                        <p:tgtEl>
                                          <p:spTgt spid="1048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23" grpId="0"/>
      <p:bldP spid="1048624" grpId="0"/>
      <p:bldP spid="1048625" grpId="0"/>
      <p:bldP spid="1048626" grpId="0"/>
      <p:bldP spid="1048627" grpId="0"/>
      <p:bldP spid="1048628" grpId="0"/>
      <p:bldP spid="1048629" grpId="0"/>
      <p:bldP spid="1048630" grpId="0"/>
      <p:bldP spid="1048631" grpId="0"/>
      <p:bldP spid="1048632" grpId="0"/>
      <p:bldP spid="1048633" grpId="0"/>
      <p:bldP spid="1048634" grpId="0"/>
      <p:bldP spid="1048635" grpId="0"/>
      <p:bldP spid="1048636" grpId="0"/>
      <p:bldP spid="1048637" grpId="0"/>
      <p:bldP spid="1048638" grpId="0"/>
      <p:bldP spid="1048639" grpId="0"/>
      <p:bldP spid="1048640" grpId="0"/>
      <p:bldP spid="1048641" grpId="0"/>
      <p:bldP spid="104864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06" name="Table 1"/>
          <p:cNvGraphicFramePr>
            <a:graphicFrameLocks noGrp="1"/>
          </p:cNvGraphicFramePr>
          <p:nvPr/>
        </p:nvGraphicFramePr>
        <p:xfrm>
          <a:off x="152400" y="148590"/>
          <a:ext cx="6858000" cy="4693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52800"/>
                <a:gridCol w="3505200"/>
              </a:tblGrid>
              <a:tr h="457200">
                <a:tc gridSpan="2">
                  <a:txBody>
                    <a:bodyPr/>
                    <a:p>
                      <a:endParaRPr dirty="0" lang="en-US"/>
                    </a:p>
                  </a:txBody>
                </a:tc>
                <a:tc hMerge="1">
                  <a:txBody>
                    <a:bodyPr/>
                    <a:p>
                      <a:endParaRPr lang="en-US"/>
                    </a:p>
                  </a:txBody>
                </a:tc>
              </a:tr>
              <a:tr h="365760">
                <a:tc gridSpan="2">
                  <a:txBody>
                    <a:bodyPr/>
                    <a:p>
                      <a:endParaRPr dirty="0" lang="en-US"/>
                    </a:p>
                  </a:txBody>
                </a:tc>
                <a:tc hMerge="1">
                  <a:txBody>
                    <a:bodyPr/>
                    <a:p>
                      <a:endParaRPr lang="en-US"/>
                    </a:p>
                  </a:txBody>
                </a:tc>
              </a:tr>
              <a:tr h="381000">
                <a:tc>
                  <a:txBody>
                    <a:bodyPr/>
                    <a:p>
                      <a:endParaRPr dirty="0" lang="en-US"/>
                    </a:p>
                  </a:txBody>
                </a:tc>
                <a:tc>
                  <a:txBody>
                    <a:bodyPr/>
                    <a:p>
                      <a:endParaRPr lang="en-US"/>
                    </a:p>
                  </a:txBody>
                </a:tc>
              </a:tr>
              <a:tr h="1524000">
                <a:tc>
                  <a:txBody>
                    <a:bodyPr/>
                    <a:p>
                      <a:endParaRPr dirty="0" lang="en-US"/>
                    </a:p>
                  </a:txBody>
                </a:tc>
                <a:tc>
                  <a:txBody>
                    <a:bodyPr/>
                    <a:p>
                      <a:endParaRPr dirty="0" lang="en-US"/>
                    </a:p>
                  </a:txBody>
                </a:tc>
              </a:tr>
              <a:tr h="365760">
                <a:tc gridSpan="2">
                  <a:txBody>
                    <a:bodyPr/>
                    <a:p>
                      <a:endParaRPr dirty="0" lang="en-US"/>
                    </a:p>
                  </a:txBody>
                </a:tc>
                <a:tc hMerge="1">
                  <a:txBody>
                    <a:bodyPr/>
                    <a:p>
                      <a:endParaRPr lang="en-US"/>
                    </a:p>
                  </a:txBody>
                </a:tc>
              </a:tr>
              <a:tr h="1600200">
                <a:tc>
                  <a:txBody>
                    <a:bodyPr/>
                    <a:p>
                      <a:endParaRPr dirty="0" lang="en-US"/>
                    </a:p>
                  </a:txBody>
                </a:tc>
                <a:tc>
                  <a:txBody>
                    <a:bodyPr/>
                    <a:p>
                      <a:endParaRPr dirty="0" lang="en-US"/>
                    </a:p>
                  </a:txBody>
                </a:tc>
              </a:tr>
            </a:tbl>
          </a:graphicData>
        </a:graphic>
      </p:graphicFrame>
      <p:sp>
        <p:nvSpPr>
          <p:cNvPr id="1048643" name="TextBox 2"/>
          <p:cNvSpPr txBox="1"/>
          <p:nvPr/>
        </p:nvSpPr>
        <p:spPr>
          <a:xfrm>
            <a:off x="7035101" y="171822"/>
            <a:ext cx="2209800" cy="701040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2000" lang="en-US" err="1">
                <a:latin typeface="Times New Roman" pitchFamily="18" charset="0"/>
                <a:cs typeface="Times New Roman" pitchFamily="18" charset="0"/>
              </a:rPr>
              <a:t>Quy</a:t>
            </a:r>
            <a:r>
              <a:rPr dirty="0" sz="20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2000" lang="en-US" err="1">
                <a:latin typeface="Times New Roman" pitchFamily="18" charset="0"/>
                <a:cs typeface="Times New Roman" pitchFamily="18" charset="0"/>
              </a:rPr>
              <a:t>tắc</a:t>
            </a:r>
            <a:r>
              <a:rPr dirty="0" sz="20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2000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sz="20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2000" lang="en-US" err="1">
                <a:latin typeface="Times New Roman" pitchFamily="18" charset="0"/>
                <a:cs typeface="Times New Roman" pitchFamily="18" charset="0"/>
              </a:rPr>
              <a:t>ngoặc</a:t>
            </a:r>
            <a:endParaRPr dirty="0" sz="2000"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44" name="TextBox 4"/>
          <p:cNvSpPr txBox="1"/>
          <p:nvPr/>
        </p:nvSpPr>
        <p:spPr>
          <a:xfrm>
            <a:off x="2133600" y="590550"/>
            <a:ext cx="4800600" cy="400110"/>
          </a:xfrm>
          <a:prstGeom prst="rect"/>
          <a:noFill/>
        </p:spPr>
        <p:txBody>
          <a:bodyPr rtlCol="0" wrap="square">
            <a:spAutoFit/>
          </a:bodyPr>
          <a:p>
            <a:r>
              <a:rPr b="1" dirty="0" sz="2000" lang="en-US">
                <a:latin typeface="Times New Roman" pitchFamily="18" charset="0"/>
                <a:cs typeface="Times New Roman" pitchFamily="18" charset="0"/>
              </a:rPr>
              <a:t>a) 4 + (12 -15) = 4 + 12 -15</a:t>
            </a:r>
          </a:p>
        </p:txBody>
      </p:sp>
      <p:sp>
        <p:nvSpPr>
          <p:cNvPr id="1048645" name="TextBox 5"/>
          <p:cNvSpPr txBox="1"/>
          <p:nvPr/>
        </p:nvSpPr>
        <p:spPr>
          <a:xfrm>
            <a:off x="2325976" y="2913281"/>
            <a:ext cx="4800600" cy="400110"/>
          </a:xfrm>
          <a:prstGeom prst="rect"/>
          <a:noFill/>
        </p:spPr>
        <p:txBody>
          <a:bodyPr rtlCol="0" wrap="square">
            <a:spAutoFit/>
          </a:bodyPr>
          <a:p>
            <a:r>
              <a:rPr b="1" dirty="0" sz="2000" lang="en-US">
                <a:latin typeface="Times New Roman" pitchFamily="18" charset="0"/>
                <a:cs typeface="Times New Roman" pitchFamily="18" charset="0"/>
              </a:rPr>
              <a:t>b) 4 – (12 -15) = 4 - 12 + 15</a:t>
            </a:r>
          </a:p>
        </p:txBody>
      </p:sp>
      <p:sp>
        <p:nvSpPr>
          <p:cNvPr id="1048646" name="Rectangle 6"/>
          <p:cNvSpPr/>
          <p:nvPr/>
        </p:nvSpPr>
        <p:spPr>
          <a:xfrm>
            <a:off x="838200" y="1047750"/>
            <a:ext cx="2214880" cy="358140"/>
          </a:xfrm>
          <a:prstGeom prst="rect"/>
        </p:spPr>
        <p:txBody>
          <a:bodyPr wrap="none">
            <a:spAutoFit/>
          </a:bodyPr>
          <a:p>
            <a:r>
              <a:rPr dirty="0" lang="en-US" err="1">
                <a:latin typeface="Times New Roman" pitchFamily="18" charset="0"/>
                <a:cs typeface="Times New Roman" pitchFamily="18" charset="0"/>
              </a:rPr>
              <a:t>Vế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trái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đẳng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thứ</a:t>
            </a:r>
            <a:endParaRPr dirty="0"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47" name="Rectangle 7"/>
          <p:cNvSpPr/>
          <p:nvPr/>
        </p:nvSpPr>
        <p:spPr>
          <a:xfrm>
            <a:off x="4419600" y="1074742"/>
            <a:ext cx="2430780" cy="358140"/>
          </a:xfrm>
          <a:prstGeom prst="rect"/>
        </p:spPr>
        <p:txBody>
          <a:bodyPr wrap="none">
            <a:spAutoFit/>
          </a:bodyPr>
          <a:p>
            <a:r>
              <a:rPr dirty="0" lang="en-US" err="1">
                <a:latin typeface="Times New Roman" pitchFamily="18" charset="0"/>
                <a:cs typeface="Times New Roman" pitchFamily="18" charset="0"/>
              </a:rPr>
              <a:t>Vế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đẳng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thức</a:t>
            </a:r>
            <a:endParaRPr dirty="0"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48" name="Rectangle 8"/>
          <p:cNvSpPr/>
          <p:nvPr/>
        </p:nvSpPr>
        <p:spPr>
          <a:xfrm>
            <a:off x="256685" y="1512392"/>
            <a:ext cx="1821181" cy="358140"/>
          </a:xfrm>
          <a:prstGeom prst="rect"/>
        </p:spPr>
        <p:txBody>
          <a:bodyPr wrap="none">
            <a:spAutoFit/>
          </a:bodyPr>
          <a:p>
            <a:r>
              <a:rPr dirty="0" lang="en-US">
                <a:latin typeface="Times New Roman" pitchFamily="18" charset="0"/>
                <a:cs typeface="Times New Roman" pitchFamily="18" charset="0"/>
              </a:rPr>
              <a:t>VT = 4 + (12 -15) </a:t>
            </a:r>
          </a:p>
        </p:txBody>
      </p:sp>
      <p:sp>
        <p:nvSpPr>
          <p:cNvPr id="1048649" name="Rectangle 9"/>
          <p:cNvSpPr/>
          <p:nvPr/>
        </p:nvSpPr>
        <p:spPr>
          <a:xfrm>
            <a:off x="3697260" y="1515030"/>
            <a:ext cx="1673279" cy="369332"/>
          </a:xfrm>
          <a:prstGeom prst="rect"/>
        </p:spPr>
        <p:txBody>
          <a:bodyPr wrap="none">
            <a:spAutoFit/>
          </a:bodyPr>
          <a:p>
            <a:r>
              <a:rPr dirty="0" lang="en-US">
                <a:latin typeface="Times New Roman" pitchFamily="18" charset="0"/>
                <a:cs typeface="Times New Roman" pitchFamily="18" charset="0"/>
              </a:rPr>
              <a:t>VP = 4 + 12 -15</a:t>
            </a:r>
          </a:p>
        </p:txBody>
      </p:sp>
      <p:sp>
        <p:nvSpPr>
          <p:cNvPr id="1048650" name="Rectangle 10"/>
          <p:cNvSpPr/>
          <p:nvPr/>
        </p:nvSpPr>
        <p:spPr>
          <a:xfrm>
            <a:off x="195719" y="1821418"/>
            <a:ext cx="1681479" cy="358141"/>
          </a:xfrm>
          <a:prstGeom prst="rect"/>
        </p:spPr>
        <p:txBody>
          <a:bodyPr wrap="none">
            <a:spAutoFit/>
          </a:bodyPr>
          <a:p>
            <a:r>
              <a:rPr dirty="0" lang="en-US">
                <a:latin typeface="Times New Roman" pitchFamily="18" charset="0"/>
                <a:cs typeface="Times New Roman" pitchFamily="18" charset="0"/>
              </a:rPr>
              <a:t>-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ngoặc</a:t>
            </a:r>
            <a:endParaRPr dirty="0"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51" name="Rectangle 11"/>
          <p:cNvSpPr/>
          <p:nvPr/>
        </p:nvSpPr>
        <p:spPr>
          <a:xfrm>
            <a:off x="199661" y="2050238"/>
            <a:ext cx="2608580" cy="358141"/>
          </a:xfrm>
          <a:prstGeom prst="rect"/>
        </p:spPr>
        <p:txBody>
          <a:bodyPr wrap="none">
            <a:spAutoFit/>
          </a:bodyPr>
          <a:p>
            <a:r>
              <a:rPr dirty="0" lang="en-US">
                <a:latin typeface="Times New Roman" pitchFamily="18" charset="0"/>
                <a:cs typeface="Times New Roman" pitchFamily="18" charset="0"/>
              </a:rPr>
              <a:t>- 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ngoặc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(+)</a:t>
            </a:r>
          </a:p>
        </p:txBody>
      </p:sp>
      <p:sp>
        <p:nvSpPr>
          <p:cNvPr id="1048652" name="Rectangle 12"/>
          <p:cNvSpPr/>
          <p:nvPr/>
        </p:nvSpPr>
        <p:spPr>
          <a:xfrm>
            <a:off x="3733800" y="1853684"/>
            <a:ext cx="2227580" cy="358140"/>
          </a:xfrm>
          <a:prstGeom prst="rect"/>
        </p:spPr>
        <p:txBody>
          <a:bodyPr wrap="none">
            <a:spAutoFit/>
          </a:bodyPr>
          <a:p>
            <a:r>
              <a:rPr dirty="0" lang="en-US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ngoặc</a:t>
            </a:r>
            <a:endParaRPr dirty="0"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53" name="Rectangle 13"/>
          <p:cNvSpPr/>
          <p:nvPr/>
        </p:nvSpPr>
        <p:spPr>
          <a:xfrm>
            <a:off x="152400" y="2266950"/>
            <a:ext cx="3256279" cy="624840"/>
          </a:xfrm>
          <a:prstGeom prst="rect"/>
        </p:spPr>
        <p:txBody>
          <a:bodyPr wrap="none">
            <a:spAutoFit/>
          </a:bodyPr>
          <a:p>
            <a:pPr indent="-285750" marL="285750">
              <a:buFontTx/>
              <a:buChar char="-"/>
            </a:pPr>
            <a:r>
              <a:rPr dirty="0" lang="en-US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ngoặc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12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mang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dirty="0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(+),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15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mang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(-)</a:t>
            </a:r>
          </a:p>
        </p:txBody>
      </p:sp>
      <p:sp>
        <p:nvSpPr>
          <p:cNvPr id="1048654" name="Rectangle 14"/>
          <p:cNvSpPr/>
          <p:nvPr/>
        </p:nvSpPr>
        <p:spPr>
          <a:xfrm>
            <a:off x="3581400" y="2234904"/>
            <a:ext cx="3014980" cy="624841"/>
          </a:xfrm>
          <a:prstGeom prst="rect"/>
        </p:spPr>
        <p:txBody>
          <a:bodyPr wrap="none">
            <a:spAutoFit/>
          </a:bodyPr>
          <a:p>
            <a:r>
              <a:rPr dirty="0" lang="en-US">
                <a:latin typeface="Times New Roman" pitchFamily="18" charset="0"/>
                <a:cs typeface="Times New Roman" pitchFamily="18" charset="0"/>
              </a:rPr>
              <a:t>-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12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vẫn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mang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(+)</a:t>
            </a:r>
          </a:p>
          <a:p>
            <a:r>
              <a:rPr dirty="0" lang="en-US" err="1"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15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vẫn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mang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(-)</a:t>
            </a:r>
          </a:p>
        </p:txBody>
      </p:sp>
      <p:graphicFrame>
        <p:nvGraphicFramePr>
          <p:cNvPr id="4194307" name="Table 15"/>
          <p:cNvGraphicFramePr>
            <a:graphicFrameLocks noGrp="1"/>
          </p:cNvGraphicFramePr>
          <p:nvPr/>
        </p:nvGraphicFramePr>
        <p:xfrm>
          <a:off x="7010400" y="143690"/>
          <a:ext cx="1981200" cy="47140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81200"/>
              </a:tblGrid>
              <a:tr h="446860">
                <a:tc>
                  <a:txBody>
                    <a:bodyPr/>
                    <a:p>
                      <a:endParaRPr dirty="0" lang="en-US"/>
                    </a:p>
                  </a:txBody>
                </a:tc>
              </a:tr>
              <a:tr h="2286000">
                <a:tc>
                  <a:txBody>
                    <a:bodyPr/>
                    <a:p>
                      <a:endParaRPr dirty="0" lang="en-US"/>
                    </a:p>
                  </a:txBody>
                </a:tc>
              </a:tr>
              <a:tr h="1981200">
                <a:tc>
                  <a:txBody>
                    <a:bodyPr/>
                    <a:p>
                      <a:endParaRPr dirty="0" lang="en-US"/>
                    </a:p>
                  </a:txBody>
                </a:tc>
              </a:tr>
            </a:tbl>
          </a:graphicData>
        </a:graphic>
      </p:graphicFrame>
      <p:sp>
        <p:nvSpPr>
          <p:cNvPr id="1048655" name="TextBox 16"/>
          <p:cNvSpPr txBox="1"/>
          <p:nvPr/>
        </p:nvSpPr>
        <p:spPr>
          <a:xfrm>
            <a:off x="7358170" y="133350"/>
            <a:ext cx="1563662" cy="447040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2400" lang="en-US" err="1">
                <a:latin typeface="Times New Roman" pitchFamily="18" charset="0"/>
                <a:cs typeface="Times New Roman" pitchFamily="18" charset="0"/>
              </a:rPr>
              <a:t>Nhận</a:t>
            </a:r>
            <a:r>
              <a:rPr dirty="0" sz="24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2400" lang="en-US" err="1">
                <a:latin typeface="Times New Roman" pitchFamily="18" charset="0"/>
                <a:cs typeface="Times New Roman" pitchFamily="18" charset="0"/>
              </a:rPr>
              <a:t>xét</a:t>
            </a:r>
            <a:endParaRPr dirty="0" sz="2400"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56" name="Rectangle 17"/>
          <p:cNvSpPr/>
          <p:nvPr/>
        </p:nvSpPr>
        <p:spPr>
          <a:xfrm>
            <a:off x="7086601" y="1047750"/>
            <a:ext cx="1835230" cy="1691641"/>
          </a:xfrm>
          <a:prstGeom prst="rect"/>
        </p:spPr>
        <p:txBody>
          <a:bodyPr wrap="square">
            <a:spAutoFit/>
          </a:bodyPr>
          <a:p>
            <a:r>
              <a:rPr b="1"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Khi</a:t>
            </a:r>
            <a:r>
              <a:rPr b="1"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b="1"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bỏ</a:t>
            </a:r>
            <a:r>
              <a:rPr b="1"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b="1"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ngoặc</a:t>
            </a:r>
            <a:r>
              <a:rPr b="1"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b="1"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b="1"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b="1"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dấu</a:t>
            </a:r>
            <a:r>
              <a:rPr b="1"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(+) </a:t>
            </a:r>
            <a:r>
              <a:rPr b="1"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đằng</a:t>
            </a:r>
            <a:r>
              <a:rPr b="1"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b="1"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b="1"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ta </a:t>
            </a:r>
            <a:r>
              <a:rPr b="1"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giữ</a:t>
            </a:r>
            <a:r>
              <a:rPr b="1"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b="1"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b="1"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b="1"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dấu</a:t>
            </a:r>
            <a:r>
              <a:rPr b="1"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b="1"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b="1"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b="1"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b="1"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b="1"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b="1"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b="1"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hạng</a:t>
            </a:r>
            <a:r>
              <a:rPr b="1"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b="1"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b="1"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b="1"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ngoặc</a:t>
            </a:r>
            <a:endParaRPr b="1" dirty="0" lang="en-US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57" name="Rectangle 23"/>
          <p:cNvSpPr/>
          <p:nvPr/>
        </p:nvSpPr>
        <p:spPr>
          <a:xfrm>
            <a:off x="152400" y="3497818"/>
            <a:ext cx="1681479" cy="358140"/>
          </a:xfrm>
          <a:prstGeom prst="rect"/>
        </p:spPr>
        <p:txBody>
          <a:bodyPr wrap="none">
            <a:spAutoFit/>
          </a:bodyPr>
          <a:p>
            <a:r>
              <a:rPr dirty="0" lang="en-US">
                <a:latin typeface="Times New Roman" pitchFamily="18" charset="0"/>
                <a:cs typeface="Times New Roman" pitchFamily="18" charset="0"/>
              </a:rPr>
              <a:t>-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ngoặc</a:t>
            </a:r>
            <a:endParaRPr dirty="0"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58" name="Rectangle 24"/>
          <p:cNvSpPr/>
          <p:nvPr/>
        </p:nvSpPr>
        <p:spPr>
          <a:xfrm>
            <a:off x="76200" y="3802618"/>
            <a:ext cx="2545080" cy="358140"/>
          </a:xfrm>
          <a:prstGeom prst="rect"/>
        </p:spPr>
        <p:txBody>
          <a:bodyPr wrap="none">
            <a:spAutoFit/>
          </a:bodyPr>
          <a:p>
            <a:r>
              <a:rPr dirty="0" lang="en-US">
                <a:latin typeface="Times New Roman" pitchFamily="18" charset="0"/>
                <a:cs typeface="Times New Roman" pitchFamily="18" charset="0"/>
              </a:rPr>
              <a:t>- 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ngoặc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(-)</a:t>
            </a:r>
          </a:p>
        </p:txBody>
      </p:sp>
      <p:sp>
        <p:nvSpPr>
          <p:cNvPr id="1048659" name="Rectangle 25"/>
          <p:cNvSpPr/>
          <p:nvPr/>
        </p:nvSpPr>
        <p:spPr>
          <a:xfrm>
            <a:off x="96793" y="4095750"/>
            <a:ext cx="3167379" cy="624840"/>
          </a:xfrm>
          <a:prstGeom prst="rect"/>
        </p:spPr>
        <p:txBody>
          <a:bodyPr wrap="none">
            <a:spAutoFit/>
          </a:bodyPr>
          <a:p>
            <a:r>
              <a:rPr dirty="0" lang="en-US">
                <a:latin typeface="Times New Roman" pitchFamily="18" charset="0"/>
                <a:cs typeface="Times New Roman" pitchFamily="18" charset="0"/>
              </a:rPr>
              <a:t>-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ngoặc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12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mang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dirty="0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(+),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15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mang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(-)</a:t>
            </a:r>
          </a:p>
        </p:txBody>
      </p:sp>
      <p:sp>
        <p:nvSpPr>
          <p:cNvPr id="1048660" name="Rectangle 26"/>
          <p:cNvSpPr/>
          <p:nvPr/>
        </p:nvSpPr>
        <p:spPr>
          <a:xfrm>
            <a:off x="3681759" y="3313152"/>
            <a:ext cx="2227580" cy="358140"/>
          </a:xfrm>
          <a:prstGeom prst="rect"/>
        </p:spPr>
        <p:txBody>
          <a:bodyPr wrap="none">
            <a:spAutoFit/>
          </a:bodyPr>
          <a:p>
            <a:r>
              <a:rPr dirty="0" lang="en-US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ngoặc</a:t>
            </a:r>
            <a:endParaRPr dirty="0"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61" name="Rectangle 27"/>
          <p:cNvSpPr/>
          <p:nvPr/>
        </p:nvSpPr>
        <p:spPr>
          <a:xfrm>
            <a:off x="3713302" y="4090489"/>
            <a:ext cx="2583180" cy="624840"/>
          </a:xfrm>
          <a:prstGeom prst="rect"/>
        </p:spPr>
        <p:txBody>
          <a:bodyPr wrap="none">
            <a:spAutoFit/>
          </a:bodyPr>
          <a:p>
            <a:r>
              <a:rPr dirty="0" lang="en-US">
                <a:latin typeface="Times New Roman" pitchFamily="18" charset="0"/>
                <a:cs typeface="Times New Roman" pitchFamily="18" charset="0"/>
              </a:rPr>
              <a:t>-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12 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mang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(-)</a:t>
            </a:r>
          </a:p>
          <a:p>
            <a:r>
              <a:rPr dirty="0" lang="en-US" err="1"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15 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mang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(+)</a:t>
            </a:r>
          </a:p>
        </p:txBody>
      </p:sp>
      <p:sp>
        <p:nvSpPr>
          <p:cNvPr id="1048662" name="Rectangle 28"/>
          <p:cNvSpPr/>
          <p:nvPr/>
        </p:nvSpPr>
        <p:spPr>
          <a:xfrm>
            <a:off x="7086601" y="2959209"/>
            <a:ext cx="1843252" cy="1780540"/>
          </a:xfrm>
          <a:prstGeom prst="rect"/>
        </p:spPr>
        <p:txBody>
          <a:bodyPr wrap="square">
            <a:spAutoFit/>
          </a:bodyPr>
          <a:p>
            <a:r>
              <a:rPr b="1" dirty="0" sz="160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Khi</a:t>
            </a:r>
            <a:r>
              <a:rPr b="1" dirty="0" sz="160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b="1" dirty="0" sz="160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bỏ</a:t>
            </a:r>
            <a:r>
              <a:rPr b="1" dirty="0" sz="160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b="1" dirty="0" sz="160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ngoặc</a:t>
            </a:r>
            <a:r>
              <a:rPr b="1" dirty="0" sz="160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b="1" dirty="0" sz="160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b="1" dirty="0" sz="160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b="1" dirty="0" sz="160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dấu</a:t>
            </a:r>
            <a:r>
              <a:rPr b="1" dirty="0" sz="160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(-) </a:t>
            </a:r>
            <a:r>
              <a:rPr b="1" dirty="0" sz="160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đằng</a:t>
            </a:r>
            <a:r>
              <a:rPr b="1" dirty="0" sz="160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b="1" dirty="0" sz="160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b="1" dirty="0" sz="160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ta </a:t>
            </a:r>
            <a:r>
              <a:rPr b="1" dirty="0" sz="160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đổi</a:t>
            </a:r>
            <a:r>
              <a:rPr b="1" dirty="0" sz="160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b="1" dirty="0" sz="160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dấu</a:t>
            </a:r>
            <a:r>
              <a:rPr b="1" dirty="0" sz="160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b="1" dirty="0" sz="160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b="1" dirty="0" sz="160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b="1" dirty="0" sz="160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tất</a:t>
            </a:r>
            <a:r>
              <a:rPr b="1" dirty="0" sz="160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b="1" dirty="0" sz="160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cả</a:t>
            </a:r>
            <a:r>
              <a:rPr b="1" dirty="0" sz="160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b="1" dirty="0" sz="160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b="1" dirty="0" sz="160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b="1" dirty="0" sz="160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b="1" dirty="0" sz="160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b="1" dirty="0" sz="160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hạng</a:t>
            </a:r>
            <a:r>
              <a:rPr b="1" dirty="0" sz="160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b="1" dirty="0" sz="160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b="1" dirty="0" sz="160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b="1" dirty="0" sz="160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ngoặc</a:t>
            </a:r>
            <a:r>
              <a:rPr b="1" dirty="0" sz="160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b="1" dirty="0" sz="160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Dấu</a:t>
            </a:r>
            <a:r>
              <a:rPr b="1" dirty="0" sz="160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(+) </a:t>
            </a:r>
            <a:r>
              <a:rPr b="1" dirty="0" sz="160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thành</a:t>
            </a:r>
            <a:r>
              <a:rPr b="1" dirty="0" sz="160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(-), </a:t>
            </a:r>
            <a:r>
              <a:rPr b="1" dirty="0" sz="160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dấu</a:t>
            </a:r>
            <a:r>
              <a:rPr b="1" dirty="0" sz="160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(-) </a:t>
            </a:r>
            <a:r>
              <a:rPr b="1" dirty="0" sz="160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thành</a:t>
            </a:r>
            <a:r>
              <a:rPr b="1" dirty="0" sz="160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(+)</a:t>
            </a:r>
          </a:p>
        </p:txBody>
      </p:sp>
      <p:sp>
        <p:nvSpPr>
          <p:cNvPr id="1048663" name="TextBox 29"/>
          <p:cNvSpPr txBox="1"/>
          <p:nvPr/>
        </p:nvSpPr>
        <p:spPr>
          <a:xfrm>
            <a:off x="3124200" y="133350"/>
            <a:ext cx="2209800" cy="477054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2500" lang="en-US" err="1">
                <a:latin typeface="Times New Roman" pitchFamily="18" charset="0"/>
                <a:cs typeface="Times New Roman" pitchFamily="18" charset="0"/>
              </a:rPr>
              <a:t>Đẳng</a:t>
            </a:r>
            <a:r>
              <a:rPr dirty="0" sz="2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2500" lang="en-US" err="1">
                <a:latin typeface="Times New Roman" pitchFamily="18" charset="0"/>
                <a:cs typeface="Times New Roman" pitchFamily="18" charset="0"/>
              </a:rPr>
              <a:t>thức</a:t>
            </a:r>
            <a:endParaRPr dirty="0" sz="2500" lang="en-US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1" id="5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dur="500" id="6"/>
                                        <p:tgtEl>
                                          <p:spTgt spid="10486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 id="7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8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8">
                      <p:stCondLst>
                        <p:cond delay="indefinite"/>
                      </p:stCondLst>
                      <p:childTnLst>
                        <p:par>
                          <p:cTn fill="hold" id="9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0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12"/>
                                        <p:tgtEl>
                                          <p:spTgt spid="1048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43" grpId="0"/>
      <p:bldP spid="1048655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4" name="TextBox 3"/>
          <p:cNvSpPr txBox="1"/>
          <p:nvPr/>
        </p:nvSpPr>
        <p:spPr>
          <a:xfrm>
            <a:off x="457200" y="285750"/>
            <a:ext cx="7315200" cy="492443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26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2600" lang="en-US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Ví</a:t>
            </a:r>
            <a:r>
              <a:rPr dirty="0" sz="26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2600" lang="en-US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dụ</a:t>
            </a:r>
            <a:r>
              <a:rPr dirty="0" sz="26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2:</a:t>
            </a:r>
          </a:p>
        </p:txBody>
      </p:sp>
      <p:sp>
        <p:nvSpPr>
          <p:cNvPr id="1048665" name="TextBox 4"/>
          <p:cNvSpPr txBox="1"/>
          <p:nvPr/>
        </p:nvSpPr>
        <p:spPr>
          <a:xfrm>
            <a:off x="381000" y="1682196"/>
            <a:ext cx="4038600" cy="929640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2800" lang="en-US">
                <a:latin typeface="Times New Roman" pitchFamily="18" charset="0"/>
                <a:cs typeface="Times New Roman" pitchFamily="18" charset="0"/>
              </a:rPr>
              <a:t>794 + [136 – (136 + 794)]</a:t>
            </a:r>
          </a:p>
        </p:txBody>
      </p:sp>
      <p:sp>
        <p:nvSpPr>
          <p:cNvPr id="1048666" name="Rectangle 1"/>
          <p:cNvSpPr/>
          <p:nvPr/>
        </p:nvSpPr>
        <p:spPr>
          <a:xfrm>
            <a:off x="4338447" y="1728362"/>
            <a:ext cx="3599180" cy="459740"/>
          </a:xfrm>
          <a:prstGeom prst="rect"/>
        </p:spPr>
        <p:txBody>
          <a:bodyPr wrap="none">
            <a:spAutoFit/>
          </a:bodyPr>
          <a:p>
            <a:r>
              <a:rPr dirty="0" sz="2500" lang="en-US">
                <a:latin typeface="Times New Roman" pitchFamily="18" charset="0"/>
                <a:cs typeface="Times New Roman" pitchFamily="18" charset="0"/>
              </a:rPr>
              <a:t>= 794 + [136 – 136 -794]</a:t>
            </a:r>
            <a:endParaRPr dirty="0" sz="2500" lang="en-US"/>
          </a:p>
        </p:txBody>
      </p:sp>
      <p:sp>
        <p:nvSpPr>
          <p:cNvPr id="1048667" name="Rectangle 2"/>
          <p:cNvSpPr/>
          <p:nvPr/>
        </p:nvSpPr>
        <p:spPr>
          <a:xfrm>
            <a:off x="2240475" y="2381603"/>
            <a:ext cx="1960879" cy="510540"/>
          </a:xfrm>
          <a:prstGeom prst="rect"/>
        </p:spPr>
        <p:txBody>
          <a:bodyPr wrap="none">
            <a:spAutoFit/>
          </a:bodyPr>
          <a:p>
            <a:r>
              <a:rPr dirty="0" sz="2800" lang="en-US">
                <a:latin typeface="Times New Roman" pitchFamily="18" charset="0"/>
                <a:cs typeface="Times New Roman" pitchFamily="18" charset="0"/>
              </a:rPr>
              <a:t>=794  - 794</a:t>
            </a:r>
          </a:p>
        </p:txBody>
      </p:sp>
      <p:sp>
        <p:nvSpPr>
          <p:cNvPr id="1048668" name="Curved Down Arrow 5"/>
          <p:cNvSpPr/>
          <p:nvPr/>
        </p:nvSpPr>
        <p:spPr>
          <a:xfrm>
            <a:off x="2514600" y="1502356"/>
            <a:ext cx="4229100" cy="307394"/>
          </a:xfrm>
          <a:prstGeom prst="curvedDownArrow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48669" name="TextBox 6"/>
          <p:cNvSpPr txBox="1"/>
          <p:nvPr/>
        </p:nvSpPr>
        <p:spPr>
          <a:xfrm>
            <a:off x="3873124" y="1158090"/>
            <a:ext cx="2209800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en-US" err="1">
                <a:latin typeface="Times New Roman" pitchFamily="18" charset="0"/>
                <a:cs typeface="Times New Roman" pitchFamily="18" charset="0"/>
              </a:rPr>
              <a:t>Bỏ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ngoặc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tròn</a:t>
            </a:r>
            <a:endParaRPr dirty="0"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70" name="Rectangle 2"/>
          <p:cNvSpPr/>
          <p:nvPr/>
        </p:nvSpPr>
        <p:spPr>
          <a:xfrm>
            <a:off x="2273426" y="2938085"/>
            <a:ext cx="754380" cy="510540"/>
          </a:xfrm>
          <a:prstGeom prst="rect"/>
        </p:spPr>
        <p:txBody>
          <a:bodyPr wrap="none">
            <a:spAutoFit/>
          </a:bodyPr>
          <a:p>
            <a:r>
              <a:rPr dirty="0" sz="2800" lang="en-US">
                <a:latin typeface="Times New Roman" pitchFamily="18" charset="0"/>
                <a:cs typeface="Times New Roman" pitchFamily="18" charset="0"/>
              </a:rPr>
              <a:t> = 0 </a:t>
            </a:r>
          </a:p>
        </p:txBody>
      </p: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7"/>
                                        <p:tgtEl>
                                          <p:spTgt spid="1048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8">
                      <p:stCondLst>
                        <p:cond delay="indefinite"/>
                      </p:stCondLst>
                      <p:childTnLst>
                        <p:par>
                          <p:cTn fill="hold" id="9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0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12"/>
                                        <p:tgtEl>
                                          <p:spTgt spid="1048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grpId="0" id="13" nodeType="with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15"/>
                                        <p:tgtEl>
                                          <p:spTgt spid="1048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6">
                      <p:stCondLst>
                        <p:cond delay="indefinite"/>
                      </p:stCondLst>
                      <p:childTnLst>
                        <p:par>
                          <p:cTn fill="hold" id="17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8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20"/>
                                        <p:tgtEl>
                                          <p:spTgt spid="1048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1">
                      <p:stCondLst>
                        <p:cond delay="indefinite"/>
                      </p:stCondLst>
                      <p:childTnLst>
                        <p:par>
                          <p:cTn fill="hold" id="22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23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25"/>
                                        <p:tgtEl>
                                          <p:spTgt spid="1048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6">
                      <p:stCondLst>
                        <p:cond delay="indefinite"/>
                      </p:stCondLst>
                      <p:childTnLst>
                        <p:par>
                          <p:cTn fill="hold" id="27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28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30"/>
                                        <p:tgtEl>
                                          <p:spTgt spid="1048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65" grpId="0"/>
      <p:bldP spid="1048666" grpId="0"/>
      <p:bldP spid="1048667" grpId="0"/>
      <p:bldP spid="1048668" grpId="0" animBg="1"/>
      <p:bldP spid="1048669" grpId="0"/>
      <p:bldP spid="104867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1" name="TextBox 3"/>
          <p:cNvSpPr txBox="1"/>
          <p:nvPr/>
        </p:nvSpPr>
        <p:spPr>
          <a:xfrm>
            <a:off x="457200" y="285750"/>
            <a:ext cx="7315200" cy="492443"/>
          </a:xfrm>
          <a:prstGeom prst="rect"/>
          <a:noFill/>
        </p:spPr>
        <p:txBody>
          <a:bodyPr rtlCol="0" wrap="square">
            <a:spAutoFit/>
          </a:bodyPr>
          <a:p>
            <a:r>
              <a:rPr b="1" dirty="0" sz="26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III. </a:t>
            </a:r>
            <a:r>
              <a:rPr b="1" dirty="0" sz="2600" lang="en-US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Áp</a:t>
            </a:r>
            <a:r>
              <a:rPr b="1" dirty="0" sz="26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b="1" dirty="0" sz="2600" lang="en-US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dụng</a:t>
            </a:r>
            <a:r>
              <a:rPr b="1" dirty="0" sz="26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b="1" dirty="0" sz="2600" lang="en-US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Bỏ</a:t>
            </a:r>
            <a:r>
              <a:rPr b="1" dirty="0" sz="26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b="1" dirty="0" sz="2600" lang="en-US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ngoặc</a:t>
            </a:r>
            <a:r>
              <a:rPr b="1" dirty="0" sz="26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b="1" dirty="0" sz="2600" lang="en-US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rồi</a:t>
            </a:r>
            <a:r>
              <a:rPr b="1" dirty="0" sz="26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b="1" dirty="0" sz="2600" lang="en-US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tính</a:t>
            </a:r>
            <a:endParaRPr b="1" dirty="0" sz="2600" lang="en-US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145734" name="Straight Connector 5"/>
          <p:cNvCxnSpPr>
            <a:cxnSpLocks/>
          </p:cNvCxnSpPr>
          <p:nvPr/>
        </p:nvCxnSpPr>
        <p:spPr>
          <a:xfrm>
            <a:off x="4495800" y="1123950"/>
            <a:ext cx="0" cy="1986713"/>
          </a:xfrm>
          <a:prstGeom prst="line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TextBox 7"/>
          <p:cNvSpPr txBox="1"/>
          <p:nvPr/>
        </p:nvSpPr>
        <p:spPr>
          <a:xfrm>
            <a:off x="381000" y="1256545"/>
            <a:ext cx="3657600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en-US"/>
              <a:t>a) (-385 + 210) + (385 – 217)</a:t>
            </a:r>
          </a:p>
        </p:txBody>
      </p:sp>
      <p:sp>
        <p:nvSpPr>
          <p:cNvPr id="1048673" name="TextBox 8"/>
          <p:cNvSpPr txBox="1"/>
          <p:nvPr/>
        </p:nvSpPr>
        <p:spPr>
          <a:xfrm>
            <a:off x="4800600" y="1275309"/>
            <a:ext cx="3657600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en-US"/>
              <a:t>b) (72 - 1956) – (-1956+28)</a:t>
            </a:r>
          </a:p>
        </p:txBody>
      </p:sp>
      <p:sp>
        <p:nvSpPr>
          <p:cNvPr id="1048674" name="TextBox 9"/>
          <p:cNvSpPr txBox="1"/>
          <p:nvPr/>
        </p:nvSpPr>
        <p:spPr>
          <a:xfrm>
            <a:off x="457200" y="1834721"/>
            <a:ext cx="3657600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en-US"/>
              <a:t>= -385 + 210 + 385 – 217</a:t>
            </a:r>
          </a:p>
        </p:txBody>
      </p:sp>
      <p:sp>
        <p:nvSpPr>
          <p:cNvPr id="1048675" name="TextBox 10"/>
          <p:cNvSpPr txBox="1"/>
          <p:nvPr/>
        </p:nvSpPr>
        <p:spPr>
          <a:xfrm>
            <a:off x="457200" y="2388603"/>
            <a:ext cx="3657600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en-US"/>
              <a:t>= (-385 + 385) + (210 – 217)</a:t>
            </a:r>
          </a:p>
        </p:txBody>
      </p:sp>
      <p:sp>
        <p:nvSpPr>
          <p:cNvPr id="1048676" name="TextBox 11"/>
          <p:cNvSpPr txBox="1"/>
          <p:nvPr/>
        </p:nvSpPr>
        <p:spPr>
          <a:xfrm>
            <a:off x="457200" y="2844284"/>
            <a:ext cx="3657600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en-US"/>
              <a:t>= 0 + (– 7) = -7</a:t>
            </a:r>
          </a:p>
        </p:txBody>
      </p:sp>
      <p:sp>
        <p:nvSpPr>
          <p:cNvPr id="1048677" name="TextBox 12"/>
          <p:cNvSpPr txBox="1"/>
          <p:nvPr/>
        </p:nvSpPr>
        <p:spPr>
          <a:xfrm>
            <a:off x="4783413" y="1810543"/>
            <a:ext cx="3657600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en-US"/>
              <a:t>= 72 - 1956 +1956 - 28</a:t>
            </a:r>
          </a:p>
        </p:txBody>
      </p:sp>
      <p:sp>
        <p:nvSpPr>
          <p:cNvPr id="1048678" name="TextBox 13"/>
          <p:cNvSpPr txBox="1"/>
          <p:nvPr/>
        </p:nvSpPr>
        <p:spPr>
          <a:xfrm>
            <a:off x="4832111" y="2266950"/>
            <a:ext cx="3657600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en-US"/>
              <a:t>= (72 – 28) + (1956 -1956) </a:t>
            </a:r>
          </a:p>
        </p:txBody>
      </p:sp>
      <p:sp>
        <p:nvSpPr>
          <p:cNvPr id="1048679" name="TextBox 14"/>
          <p:cNvSpPr txBox="1"/>
          <p:nvPr/>
        </p:nvSpPr>
        <p:spPr>
          <a:xfrm>
            <a:off x="4814924" y="2741331"/>
            <a:ext cx="2119276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en-US"/>
              <a:t>= 44 + 0 = 44</a:t>
            </a:r>
          </a:p>
        </p:txBody>
      </p:sp>
      <p:sp>
        <p:nvSpPr>
          <p:cNvPr id="1048680" name="Curved Right Arrow 15"/>
          <p:cNvSpPr/>
          <p:nvPr/>
        </p:nvSpPr>
        <p:spPr>
          <a:xfrm>
            <a:off x="609600" y="2114550"/>
            <a:ext cx="152400" cy="381000"/>
          </a:xfrm>
          <a:prstGeom prst="curvedRightArrow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48681" name="TextBox 16"/>
          <p:cNvSpPr txBox="1"/>
          <p:nvPr/>
        </p:nvSpPr>
        <p:spPr>
          <a:xfrm>
            <a:off x="742000" y="2136145"/>
            <a:ext cx="2458400" cy="261610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1100" lang="en-US" err="1">
                <a:latin typeface="Times New Roman" pitchFamily="18" charset="0"/>
                <a:cs typeface="Times New Roman" pitchFamily="18" charset="0"/>
              </a:rPr>
              <a:t>Giao</a:t>
            </a:r>
            <a:r>
              <a:rPr dirty="0" sz="11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100" lang="en-US" err="1">
                <a:latin typeface="Times New Roman" pitchFamily="18" charset="0"/>
                <a:cs typeface="Times New Roman" pitchFamily="18" charset="0"/>
              </a:rPr>
              <a:t>hoán</a:t>
            </a:r>
            <a:r>
              <a:rPr dirty="0" sz="1100" lang="en-US">
                <a:latin typeface="Times New Roman" pitchFamily="18" charset="0"/>
                <a:cs typeface="Times New Roman" pitchFamily="18" charset="0"/>
              </a:rPr>
              <a:t>, </a:t>
            </a:r>
            <a:r>
              <a:rPr dirty="0" sz="1100" lang="en-US" err="1">
                <a:latin typeface="Times New Roman" pitchFamily="18" charset="0"/>
                <a:cs typeface="Times New Roman" pitchFamily="18" charset="0"/>
              </a:rPr>
              <a:t>kết</a:t>
            </a:r>
            <a:r>
              <a:rPr dirty="0" sz="11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100" lang="en-US" err="1">
                <a:latin typeface="Times New Roman" pitchFamily="18" charset="0"/>
                <a:cs typeface="Times New Roman" pitchFamily="18" charset="0"/>
              </a:rPr>
              <a:t>hợp</a:t>
            </a:r>
            <a:r>
              <a:rPr dirty="0" sz="11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100" lang="en-US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dirty="0" sz="11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100" lang="en-US" err="1">
                <a:latin typeface="Times New Roman" pitchFamily="18" charset="0"/>
                <a:cs typeface="Times New Roman" pitchFamily="18" charset="0"/>
              </a:rPr>
              <a:t>Tạo</a:t>
            </a:r>
            <a:r>
              <a:rPr dirty="0" sz="11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100" lang="en-US" err="1">
                <a:latin typeface="Times New Roman" pitchFamily="18" charset="0"/>
                <a:cs typeface="Times New Roman" pitchFamily="18" charset="0"/>
              </a:rPr>
              <a:t>ngoặc</a:t>
            </a:r>
            <a:endParaRPr dirty="0" sz="1100"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82" name="Curved Right Arrow 17"/>
          <p:cNvSpPr/>
          <p:nvPr/>
        </p:nvSpPr>
        <p:spPr>
          <a:xfrm>
            <a:off x="4755911" y="2076450"/>
            <a:ext cx="152400" cy="381000"/>
          </a:xfrm>
          <a:prstGeom prst="curvedRightArrow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48683" name="TextBox 18"/>
          <p:cNvSpPr txBox="1"/>
          <p:nvPr/>
        </p:nvSpPr>
        <p:spPr>
          <a:xfrm>
            <a:off x="4798880" y="2126993"/>
            <a:ext cx="2059119" cy="421640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1100" lang="en-US" err="1">
                <a:latin typeface="Times New Roman" pitchFamily="18" charset="0"/>
                <a:cs typeface="Times New Roman" pitchFamily="18" charset="0"/>
              </a:rPr>
              <a:t>Giao</a:t>
            </a:r>
            <a:r>
              <a:rPr dirty="0" sz="11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100" lang="en-US" err="1">
                <a:latin typeface="Times New Roman" pitchFamily="18" charset="0"/>
                <a:cs typeface="Times New Roman" pitchFamily="18" charset="0"/>
              </a:rPr>
              <a:t>hoán</a:t>
            </a:r>
            <a:r>
              <a:rPr dirty="0" sz="1100" lang="en-US">
                <a:latin typeface="Times New Roman" pitchFamily="18" charset="0"/>
                <a:cs typeface="Times New Roman" pitchFamily="18" charset="0"/>
              </a:rPr>
              <a:t>, </a:t>
            </a:r>
            <a:r>
              <a:rPr dirty="0" sz="1100" lang="en-US" err="1">
                <a:latin typeface="Times New Roman" pitchFamily="18" charset="0"/>
                <a:cs typeface="Times New Roman" pitchFamily="18" charset="0"/>
              </a:rPr>
              <a:t>kết</a:t>
            </a:r>
            <a:r>
              <a:rPr dirty="0" sz="11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100" lang="en-US" err="1">
                <a:latin typeface="Times New Roman" pitchFamily="18" charset="0"/>
                <a:cs typeface="Times New Roman" pitchFamily="18" charset="0"/>
              </a:rPr>
              <a:t>hợp</a:t>
            </a:r>
            <a:r>
              <a:rPr dirty="0" sz="11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100" lang="en-US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dirty="0" sz="11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100" lang="en-US" err="1">
                <a:latin typeface="Times New Roman" pitchFamily="18" charset="0"/>
                <a:cs typeface="Times New Roman" pitchFamily="18" charset="0"/>
              </a:rPr>
              <a:t>Tạo</a:t>
            </a:r>
            <a:r>
              <a:rPr dirty="0" sz="11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100" lang="en-US" err="1">
                <a:latin typeface="Times New Roman" pitchFamily="18" charset="0"/>
                <a:cs typeface="Times New Roman" pitchFamily="18" charset="0"/>
              </a:rPr>
              <a:t>ngoặc</a:t>
            </a:r>
            <a:endParaRPr dirty="0" sz="1100"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84" name="TextBox 4"/>
          <p:cNvSpPr txBox="1"/>
          <p:nvPr/>
        </p:nvSpPr>
        <p:spPr>
          <a:xfrm>
            <a:off x="546057" y="3312408"/>
            <a:ext cx="7259000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Sử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dụng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tính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chất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giao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hoán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kết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hợp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tạo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thêm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ngoặc</a:t>
            </a:r>
            <a:endParaRPr dirty="0" lang="en-US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85" name="TextBox 19"/>
          <p:cNvSpPr txBox="1"/>
          <p:nvPr/>
        </p:nvSpPr>
        <p:spPr>
          <a:xfrm>
            <a:off x="513400" y="4062894"/>
            <a:ext cx="7259000" cy="891540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Khi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tạo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ngoặc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phải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tuân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theo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quy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tắc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Nếu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ngoặc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thì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phải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đổi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tất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cả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hạng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ngoặc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nếu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ngoặc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+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thì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phải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tất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cả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hạng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ngoặc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dirty="0" lang="en-US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86" name="TextBox 20"/>
          <p:cNvSpPr txBox="1"/>
          <p:nvPr/>
        </p:nvSpPr>
        <p:spPr>
          <a:xfrm>
            <a:off x="513400" y="3693562"/>
            <a:ext cx="7259000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Khi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thay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đổi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vị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trí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hạng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phải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kèm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theo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chúng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dirty="0" lang="en-US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87" name="Right Brace 21"/>
          <p:cNvSpPr/>
          <p:nvPr/>
        </p:nvSpPr>
        <p:spPr>
          <a:xfrm>
            <a:off x="7677150" y="4171950"/>
            <a:ext cx="190500" cy="566038"/>
          </a:xfrm>
          <a:prstGeom prst="rightBrace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688" name="TextBox 22"/>
          <p:cNvSpPr txBox="1"/>
          <p:nvPr/>
        </p:nvSpPr>
        <p:spPr>
          <a:xfrm>
            <a:off x="7909617" y="3878228"/>
            <a:ext cx="1160187" cy="1077218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1600" lang="en-US" err="1">
                <a:latin typeface="Times New Roman" pitchFamily="18" charset="0"/>
                <a:cs typeface="Times New Roman" pitchFamily="18" charset="0"/>
              </a:rPr>
              <a:t>Tương</a:t>
            </a:r>
            <a:r>
              <a:rPr dirty="0" sz="16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600" lang="en-US" err="1">
                <a:latin typeface="Times New Roman" pitchFamily="18" charset="0"/>
                <a:cs typeface="Times New Roman" pitchFamily="18" charset="0"/>
              </a:rPr>
              <a:t>tự</a:t>
            </a:r>
            <a:r>
              <a:rPr dirty="0" sz="16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600" lang="en-US" err="1">
                <a:latin typeface="Times New Roman" pitchFamily="18" charset="0"/>
                <a:cs typeface="Times New Roman" pitchFamily="18" charset="0"/>
              </a:rPr>
              <a:t>như</a:t>
            </a:r>
            <a:r>
              <a:rPr dirty="0" sz="16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600" lang="en-US" err="1">
                <a:latin typeface="Times New Roman" pitchFamily="18" charset="0"/>
                <a:cs typeface="Times New Roman" pitchFamily="18" charset="0"/>
              </a:rPr>
              <a:t>quy</a:t>
            </a:r>
            <a:r>
              <a:rPr dirty="0" sz="16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600" lang="en-US" err="1">
                <a:latin typeface="Times New Roman" pitchFamily="18" charset="0"/>
                <a:cs typeface="Times New Roman" pitchFamily="18" charset="0"/>
              </a:rPr>
              <a:t>tắc</a:t>
            </a:r>
            <a:r>
              <a:rPr dirty="0" sz="16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600" lang="en-US" err="1">
                <a:latin typeface="Times New Roman" pitchFamily="18" charset="0"/>
                <a:cs typeface="Times New Roman" pitchFamily="18" charset="0"/>
              </a:rPr>
              <a:t>bỏ</a:t>
            </a:r>
            <a:r>
              <a:rPr dirty="0" sz="16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600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sz="16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600" lang="en-US" err="1">
                <a:latin typeface="Times New Roman" pitchFamily="18" charset="0"/>
                <a:cs typeface="Times New Roman" pitchFamily="18" charset="0"/>
              </a:rPr>
              <a:t>ngoặc</a:t>
            </a:r>
            <a:endParaRPr dirty="0" sz="1600"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89" name="Rectangle 23"/>
          <p:cNvSpPr/>
          <p:nvPr/>
        </p:nvSpPr>
        <p:spPr>
          <a:xfrm>
            <a:off x="323850" y="3303361"/>
            <a:ext cx="7296150" cy="1772608"/>
          </a:xfrm>
          <a:prstGeom prst="rect"/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en-US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90" name="Cloud Callout 26"/>
          <p:cNvSpPr/>
          <p:nvPr/>
        </p:nvSpPr>
        <p:spPr>
          <a:xfrm>
            <a:off x="7239000" y="2495550"/>
            <a:ext cx="1602204" cy="836681"/>
          </a:xfrm>
          <a:prstGeom prst="cloudCallout"/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691" name="TextBox 27"/>
          <p:cNvSpPr txBox="1"/>
          <p:nvPr/>
        </p:nvSpPr>
        <p:spPr>
          <a:xfrm>
            <a:off x="7620000" y="2726501"/>
            <a:ext cx="992463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b="1"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Chú</a:t>
            </a:r>
            <a:r>
              <a:rPr b="1"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ý</a:t>
            </a:r>
          </a:p>
        </p:txBody>
      </p: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7"/>
                                        <p:tgtEl>
                                          <p:spTgt spid="1048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8">
                      <p:stCondLst>
                        <p:cond delay="indefinite"/>
                      </p:stCondLst>
                      <p:childTnLst>
                        <p:par>
                          <p:cTn fill="hold" id="9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0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12"/>
                                        <p:tgtEl>
                                          <p:spTgt spid="1048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3">
                      <p:stCondLst>
                        <p:cond delay="indefinite"/>
                      </p:stCondLst>
                      <p:childTnLst>
                        <p:par>
                          <p:cTn fill="hold" id="1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5" nodeType="clickEffect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dur="500" id="17"/>
                                        <p:tgtEl>
                                          <p:spTgt spid="1048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8">
                      <p:stCondLst>
                        <p:cond delay="indefinite"/>
                      </p:stCondLst>
                      <p:childTnLst>
                        <p:par>
                          <p:cTn fill="hold" id="19">
                            <p:stCondLst>
                              <p:cond delay="0"/>
                            </p:stCondLst>
                            <p:childTnLst>
                              <p:par>
                                <p:cTn fill="hold" id="20" nodeType="clickEffect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5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dur="500" id="22"/>
                                        <p:tgtEl>
                                          <p:spTgt spid="3145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grpId="0" id="23" nodeType="with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25"/>
                                        <p:tgtEl>
                                          <p:spTgt spid="104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grpId="0" id="26" nodeType="with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28"/>
                                        <p:tgtEl>
                                          <p:spTgt spid="104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grpId="0" id="29" nodeType="with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31"/>
                                        <p:tgtEl>
                                          <p:spTgt spid="104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2">
                      <p:stCondLst>
                        <p:cond delay="indefinite"/>
                      </p:stCondLst>
                      <p:childTnLst>
                        <p:par>
                          <p:cTn fill="hold" id="33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34" nodeType="clickEffect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dur="500" id="36"/>
                                        <p:tgtEl>
                                          <p:spTgt spid="104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grpId="0" id="37" nodeType="withEffect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dur="500" id="39"/>
                                        <p:tgtEl>
                                          <p:spTgt spid="104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grpId="0" id="40" nodeType="withEffect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dur="500" id="42"/>
                                        <p:tgtEl>
                                          <p:spTgt spid="104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43">
                      <p:stCondLst>
                        <p:cond delay="indefinite"/>
                      </p:stCondLst>
                      <p:childTnLst>
                        <p:par>
                          <p:cTn fill="hold" id="4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45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47"/>
                                        <p:tgtEl>
                                          <p:spTgt spid="1048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grpId="0" id="48" nodeType="with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50"/>
                                        <p:tgtEl>
                                          <p:spTgt spid="104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grpId="0" id="51" nodeType="with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5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53"/>
                                        <p:tgtEl>
                                          <p:spTgt spid="104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54">
                      <p:stCondLst>
                        <p:cond delay="indefinite"/>
                      </p:stCondLst>
                      <p:childTnLst>
                        <p:par>
                          <p:cTn fill="hold" id="55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6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5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58"/>
                                        <p:tgtEl>
                                          <p:spTgt spid="1048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59">
                      <p:stCondLst>
                        <p:cond delay="indefinite"/>
                      </p:stCondLst>
                      <p:childTnLst>
                        <p:par>
                          <p:cTn fill="hold" id="60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61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63"/>
                                        <p:tgtEl>
                                          <p:spTgt spid="104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64">
                      <p:stCondLst>
                        <p:cond delay="indefinite"/>
                      </p:stCondLst>
                      <p:childTnLst>
                        <p:par>
                          <p:cTn fill="hold" id="65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66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68"/>
                                        <p:tgtEl>
                                          <p:spTgt spid="104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69">
                      <p:stCondLst>
                        <p:cond delay="indefinite"/>
                      </p:stCondLst>
                      <p:childTnLst>
                        <p:par>
                          <p:cTn fill="hold" id="70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71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7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73"/>
                                        <p:tgtEl>
                                          <p:spTgt spid="1048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74">
                      <p:stCondLst>
                        <p:cond delay="indefinite"/>
                      </p:stCondLst>
                      <p:childTnLst>
                        <p:par>
                          <p:cTn fill="hold" id="75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76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7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78"/>
                                        <p:tgtEl>
                                          <p:spTgt spid="1048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79">
                      <p:stCondLst>
                        <p:cond delay="indefinite"/>
                      </p:stCondLst>
                      <p:childTnLst>
                        <p:par>
                          <p:cTn fill="hold" id="80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81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8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83"/>
                                        <p:tgtEl>
                                          <p:spTgt spid="1048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84">
                      <p:stCondLst>
                        <p:cond delay="indefinite"/>
                      </p:stCondLst>
                      <p:childTnLst>
                        <p:par>
                          <p:cTn fill="hold" id="85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86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8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88"/>
                                        <p:tgtEl>
                                          <p:spTgt spid="1048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89">
                      <p:stCondLst>
                        <p:cond delay="indefinite"/>
                      </p:stCondLst>
                      <p:childTnLst>
                        <p:par>
                          <p:cTn fill="hold" id="90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91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9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93"/>
                                        <p:tgtEl>
                                          <p:spTgt spid="1048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grpId="0" id="94" nodeType="with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9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96"/>
                                        <p:tgtEl>
                                          <p:spTgt spid="1048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71" grpId="0"/>
      <p:bldP spid="1048672" grpId="0"/>
      <p:bldP spid="1048673" grpId="0"/>
      <p:bldP spid="1048674" grpId="0"/>
      <p:bldP spid="1048675" grpId="0"/>
      <p:bldP spid="1048676" grpId="0"/>
      <p:bldP spid="1048677" grpId="0"/>
      <p:bldP spid="1048678" grpId="0"/>
      <p:bldP spid="1048679" grpId="0"/>
      <p:bldP spid="1048680" grpId="0" animBg="1"/>
      <p:bldP spid="1048681" grpId="0"/>
      <p:bldP spid="1048682" grpId="0" animBg="1"/>
      <p:bldP spid="1048683" grpId="0"/>
      <p:bldP spid="1048684" grpId="0"/>
      <p:bldP spid="1048685" grpId="0"/>
      <p:bldP spid="1048686" grpId="0"/>
      <p:bldP spid="1048687" grpId="0" animBg="1"/>
      <p:bldP spid="1048688" grpId="0"/>
      <p:bldP spid="1048689" grpId="0" animBg="1"/>
      <p:bldP spid="1048690" grpId="0" animBg="1"/>
      <p:bldP spid="104869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5" name="Straight Connector 4"/>
          <p:cNvCxnSpPr>
            <a:cxnSpLocks/>
          </p:cNvCxnSpPr>
          <p:nvPr/>
        </p:nvCxnSpPr>
        <p:spPr>
          <a:xfrm>
            <a:off x="4495800" y="209550"/>
            <a:ext cx="0" cy="1828800"/>
          </a:xfrm>
          <a:prstGeom prst="line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2" name="TextBox 7"/>
          <p:cNvSpPr txBox="1"/>
          <p:nvPr/>
        </p:nvSpPr>
        <p:spPr>
          <a:xfrm>
            <a:off x="207974" y="133350"/>
            <a:ext cx="4267200" cy="1691640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1500" i="1" lang="en-US" err="1">
                <a:latin typeface="Times New Roman" pitchFamily="18" charset="0"/>
                <a:cs typeface="Times New Roman" pitchFamily="18" charset="0"/>
              </a:rPr>
              <a:t>Quy</a:t>
            </a:r>
            <a:r>
              <a:rPr dirty="0" sz="1500" i="1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i="1" lang="en-US" err="1">
                <a:latin typeface="Times New Roman" pitchFamily="18" charset="0"/>
                <a:cs typeface="Times New Roman" pitchFamily="18" charset="0"/>
              </a:rPr>
              <a:t>tắc</a:t>
            </a:r>
            <a:r>
              <a:rPr dirty="0" sz="1500" i="1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i="1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sz="1500" i="1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i="1" lang="en-US" err="1">
                <a:latin typeface="Times New Roman" pitchFamily="18" charset="0"/>
                <a:cs typeface="Times New Roman" pitchFamily="18" charset="0"/>
              </a:rPr>
              <a:t>ngoặc</a:t>
            </a:r>
            <a:endParaRPr dirty="0" sz="1500" i="1" lang="en-US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- </a:t>
            </a:r>
            <a:r>
              <a:rPr dirty="0" sz="1500" lang="vi-VN">
                <a:latin typeface="Times New Roman" pitchFamily="18" charset="0"/>
                <a:cs typeface="Times New Roman" pitchFamily="18" charset="0"/>
              </a:rPr>
              <a:t>Khi bỏ dấu ngoặc có dấu “-” đằng trược, ta phải đổi dấu tất cả các số hạng trong dấu ngoặc: dấu “+” thành dấu “-” và dấu”-” thành dấu “+”</a:t>
            </a:r>
          </a:p>
          <a:p>
            <a:pPr fontAlgn="base"/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- </a:t>
            </a:r>
            <a:r>
              <a:rPr dirty="0" sz="1500" lang="vi-VN">
                <a:latin typeface="Times New Roman" pitchFamily="18" charset="0"/>
                <a:cs typeface="Times New Roman" pitchFamily="18" charset="0"/>
              </a:rPr>
              <a:t>Khi bỏ dấu ngoặc  có dấu “+” đằng trước thì dấu các số hạng trong dấu ngoặc vẫn giữ nguyên.</a:t>
            </a:r>
          </a:p>
        </p:txBody>
      </p:sp>
      <p:sp>
        <p:nvSpPr>
          <p:cNvPr id="1048693" name="TextBox 8"/>
          <p:cNvSpPr txBox="1"/>
          <p:nvPr/>
        </p:nvSpPr>
        <p:spPr>
          <a:xfrm>
            <a:off x="4495800" y="2148"/>
            <a:ext cx="4648199" cy="2169825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1500" i="1" lang="en-US" err="1">
                <a:latin typeface="Times New Roman" pitchFamily="18" charset="0"/>
                <a:cs typeface="Times New Roman" pitchFamily="18" charset="0"/>
              </a:rPr>
              <a:t>Chú</a:t>
            </a:r>
            <a:r>
              <a:rPr dirty="0" sz="1500" i="1" lang="en-US">
                <a:latin typeface="Times New Roman" pitchFamily="18" charset="0"/>
                <a:cs typeface="Times New Roman" pitchFamily="18" charset="0"/>
              </a:rPr>
              <a:t> ý</a:t>
            </a:r>
          </a:p>
          <a:p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-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Sử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dụng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tính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chất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giao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hoán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,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kết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hợp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tạo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thêm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ngoặc</a:t>
            </a:r>
            <a:endParaRPr dirty="0" sz="1500" lang="en-US">
              <a:latin typeface="Times New Roman" pitchFamily="18" charset="0"/>
              <a:cs typeface="Times New Roman" pitchFamily="18" charset="0"/>
            </a:endParaRPr>
          </a:p>
          <a:p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-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Khi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thay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đổi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vị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trí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số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hạng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kèm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theo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chúng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-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Khi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tạo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ngoặc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tuân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theo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quy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tắc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: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Nếu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ngoặc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–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thì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đổi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tất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cả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số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hạng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ngoặc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,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nếu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ngoặc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+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thì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để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nguyên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tất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cả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số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hạng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ngoặc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048694" name="TextBox 2"/>
          <p:cNvSpPr txBox="1"/>
          <p:nvPr/>
        </p:nvSpPr>
        <p:spPr>
          <a:xfrm>
            <a:off x="304800" y="2038350"/>
            <a:ext cx="1524000" cy="381000"/>
          </a:xfrm>
          <a:prstGeom prst="rect"/>
          <a:noFill/>
        </p:spPr>
        <p:txBody>
          <a:bodyPr rtlCol="0" wrap="square">
            <a:spAutoFit/>
          </a:bodyPr>
          <a:p>
            <a:r>
              <a:rPr b="1" dirty="0" lang="en-US" err="1">
                <a:latin typeface="Times New Roman" pitchFamily="18" charset="0"/>
                <a:cs typeface="Times New Roman" pitchFamily="18" charset="0"/>
              </a:rPr>
              <a:t>Luyện</a:t>
            </a:r>
            <a:r>
              <a:rPr b="1"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b="1" dirty="0" lang="en-US" err="1">
                <a:latin typeface="Times New Roman" pitchFamily="18" charset="0"/>
                <a:cs typeface="Times New Roman" pitchFamily="18" charset="0"/>
              </a:rPr>
              <a:t>tập</a:t>
            </a:r>
            <a:r>
              <a:rPr b="1" dirty="0" lang="en-US">
                <a:latin typeface="Times New Roman" pitchFamily="18" charset="0"/>
                <a:cs typeface="Times New Roman" pitchFamily="18" charset="0"/>
              </a:rPr>
              <a:t> 2</a:t>
            </a:r>
          </a:p>
        </p:txBody>
      </p:sp>
      <p:cxnSp>
        <p:nvCxnSpPr>
          <p:cNvPr id="3145736" name="Straight Connector 5"/>
          <p:cNvCxnSpPr>
            <a:cxnSpLocks/>
          </p:cNvCxnSpPr>
          <p:nvPr/>
        </p:nvCxnSpPr>
        <p:spPr>
          <a:xfrm>
            <a:off x="4495800" y="2552973"/>
            <a:ext cx="0" cy="1466577"/>
          </a:xfrm>
          <a:prstGeom prst="line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5" name="TextBox 6"/>
          <p:cNvSpPr txBox="1"/>
          <p:nvPr/>
        </p:nvSpPr>
        <p:spPr>
          <a:xfrm>
            <a:off x="347770" y="2421628"/>
            <a:ext cx="3048000" cy="323165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a) 12 + 13 + 14 -15 -16 -17</a:t>
            </a:r>
          </a:p>
        </p:txBody>
      </p:sp>
      <p:sp>
        <p:nvSpPr>
          <p:cNvPr id="1048696" name="TextBox 9"/>
          <p:cNvSpPr txBox="1"/>
          <p:nvPr/>
        </p:nvSpPr>
        <p:spPr>
          <a:xfrm>
            <a:off x="4623564" y="2435235"/>
            <a:ext cx="3048000" cy="323165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b) (35 – 17) – (25 – 7 +22)</a:t>
            </a:r>
          </a:p>
        </p:txBody>
      </p:sp>
      <p:sp>
        <p:nvSpPr>
          <p:cNvPr id="1048697" name="TextBox 10"/>
          <p:cNvSpPr txBox="1"/>
          <p:nvPr/>
        </p:nvSpPr>
        <p:spPr>
          <a:xfrm>
            <a:off x="347770" y="2739510"/>
            <a:ext cx="3733800" cy="784830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= (12 -15) + (13 – 16) + (14 -17)</a:t>
            </a:r>
          </a:p>
          <a:p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= (-3) + (-3) + (-3)</a:t>
            </a:r>
          </a:p>
          <a:p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= - 9 </a:t>
            </a:r>
          </a:p>
        </p:txBody>
      </p:sp>
      <p:sp>
        <p:nvSpPr>
          <p:cNvPr id="1048698" name="TextBox 11"/>
          <p:cNvSpPr txBox="1"/>
          <p:nvPr/>
        </p:nvSpPr>
        <p:spPr>
          <a:xfrm>
            <a:off x="4623564" y="2724150"/>
            <a:ext cx="3733800" cy="1015663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= 35 – 17 - 25 + 7 – 22</a:t>
            </a:r>
          </a:p>
          <a:p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= (35 – 25) + (-17 + 7) – 22</a:t>
            </a:r>
          </a:p>
          <a:p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= 10 + (-10) – 22</a:t>
            </a:r>
          </a:p>
          <a:p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= -22</a:t>
            </a:r>
          </a:p>
        </p:txBody>
      </p: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7"/>
                                        <p:tgtEl>
                                          <p:spTgt spid="1048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8">
                      <p:stCondLst>
                        <p:cond delay="indefinite"/>
                      </p:stCondLst>
                      <p:childTnLst>
                        <p:par>
                          <p:cTn fill="hold" id="9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0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12"/>
                                        <p:tgtEl>
                                          <p:spTgt spid="1048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97" grpId="0"/>
      <p:bldP spid="104869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Straight Connector 4"/>
          <p:cNvCxnSpPr>
            <a:cxnSpLocks/>
          </p:cNvCxnSpPr>
          <p:nvPr/>
        </p:nvCxnSpPr>
        <p:spPr>
          <a:xfrm>
            <a:off x="4495800" y="209550"/>
            <a:ext cx="0" cy="1828800"/>
          </a:xfrm>
          <a:prstGeom prst="line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9" name="TextBox 7"/>
          <p:cNvSpPr txBox="1"/>
          <p:nvPr/>
        </p:nvSpPr>
        <p:spPr>
          <a:xfrm>
            <a:off x="207974" y="133350"/>
            <a:ext cx="4267200" cy="1691640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1500" i="1" lang="en-US" err="1">
                <a:latin typeface="Times New Roman" pitchFamily="18" charset="0"/>
                <a:cs typeface="Times New Roman" pitchFamily="18" charset="0"/>
              </a:rPr>
              <a:t>Quy</a:t>
            </a:r>
            <a:r>
              <a:rPr dirty="0" sz="1500" i="1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i="1" lang="en-US" err="1">
                <a:latin typeface="Times New Roman" pitchFamily="18" charset="0"/>
                <a:cs typeface="Times New Roman" pitchFamily="18" charset="0"/>
              </a:rPr>
              <a:t>tắc</a:t>
            </a:r>
            <a:r>
              <a:rPr dirty="0" sz="1500" i="1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i="1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sz="1500" i="1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i="1" lang="en-US" err="1">
                <a:latin typeface="Times New Roman" pitchFamily="18" charset="0"/>
                <a:cs typeface="Times New Roman" pitchFamily="18" charset="0"/>
              </a:rPr>
              <a:t>ngoặc</a:t>
            </a:r>
            <a:endParaRPr dirty="0" sz="1500" i="1" lang="en-US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- </a:t>
            </a:r>
            <a:r>
              <a:rPr dirty="0" sz="1500" lang="vi-VN">
                <a:latin typeface="Times New Roman" pitchFamily="18" charset="0"/>
                <a:cs typeface="Times New Roman" pitchFamily="18" charset="0"/>
              </a:rPr>
              <a:t>Khi bỏ dấu ngoặc có dấu “-” đằng trược, ta phải đổi dấu tất cả các số hạng trong dấu ngoặc: dấu “+” thành dấu “-” và dấu”-” thành dấu “+”</a:t>
            </a:r>
          </a:p>
          <a:p>
            <a:pPr fontAlgn="base"/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- </a:t>
            </a:r>
            <a:r>
              <a:rPr dirty="0" sz="1500" lang="vi-VN">
                <a:latin typeface="Times New Roman" pitchFamily="18" charset="0"/>
                <a:cs typeface="Times New Roman" pitchFamily="18" charset="0"/>
              </a:rPr>
              <a:t>Khi bỏ dấu ngoặc  có dấu “+” đằng trước thì dấu các số hạng trong dấu ngoặc vẫn giữ nguyên.</a:t>
            </a:r>
          </a:p>
        </p:txBody>
      </p:sp>
      <p:sp>
        <p:nvSpPr>
          <p:cNvPr id="1048700" name="TextBox 8"/>
          <p:cNvSpPr txBox="1"/>
          <p:nvPr/>
        </p:nvSpPr>
        <p:spPr>
          <a:xfrm>
            <a:off x="4495800" y="2148"/>
            <a:ext cx="4648199" cy="2169825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1500" i="1" lang="en-US" err="1">
                <a:latin typeface="Times New Roman" pitchFamily="18" charset="0"/>
                <a:cs typeface="Times New Roman" pitchFamily="18" charset="0"/>
              </a:rPr>
              <a:t>Chú</a:t>
            </a:r>
            <a:r>
              <a:rPr dirty="0" sz="1500" i="1" lang="en-US">
                <a:latin typeface="Times New Roman" pitchFamily="18" charset="0"/>
                <a:cs typeface="Times New Roman" pitchFamily="18" charset="0"/>
              </a:rPr>
              <a:t> ý</a:t>
            </a:r>
          </a:p>
          <a:p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-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Sử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dụng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tính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chất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giao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hoán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,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kết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hợp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tạo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thêm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ngoặc</a:t>
            </a:r>
            <a:endParaRPr dirty="0" sz="1500" lang="en-US">
              <a:latin typeface="Times New Roman" pitchFamily="18" charset="0"/>
              <a:cs typeface="Times New Roman" pitchFamily="18" charset="0"/>
            </a:endParaRPr>
          </a:p>
          <a:p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-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Khi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thay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đổi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vị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trí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số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hạng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kèm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theo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chúng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-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Khi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tạo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ngoặc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tuân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theo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quy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tắc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: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Nếu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ngoặc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–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thì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đổi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tất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cả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số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hạng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ngoặc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,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nếu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ngoặc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+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thì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để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nguyên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tất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cả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số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hạng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ngoặc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048701" name="TextBox 2"/>
          <p:cNvSpPr txBox="1"/>
          <p:nvPr/>
        </p:nvSpPr>
        <p:spPr>
          <a:xfrm>
            <a:off x="304800" y="2038350"/>
            <a:ext cx="1524000" cy="381000"/>
          </a:xfrm>
          <a:prstGeom prst="rect"/>
          <a:noFill/>
        </p:spPr>
        <p:txBody>
          <a:bodyPr rtlCol="0" wrap="square">
            <a:spAutoFit/>
          </a:bodyPr>
          <a:p>
            <a:r>
              <a:rPr b="1" dirty="0" lang="en-US" err="1">
                <a:latin typeface="Times New Roman" pitchFamily="18" charset="0"/>
                <a:cs typeface="Times New Roman" pitchFamily="18" charset="0"/>
              </a:rPr>
              <a:t>Bài</a:t>
            </a:r>
            <a:r>
              <a:rPr b="1" dirty="0" lang="en-US">
                <a:latin typeface="Times New Roman" pitchFamily="18" charset="0"/>
                <a:cs typeface="Times New Roman" pitchFamily="18" charset="0"/>
              </a:rPr>
              <a:t> 3.20</a:t>
            </a:r>
          </a:p>
        </p:txBody>
      </p:sp>
      <p:cxnSp>
        <p:nvCxnSpPr>
          <p:cNvPr id="3145738" name="Straight Connector 5"/>
          <p:cNvCxnSpPr>
            <a:cxnSpLocks/>
          </p:cNvCxnSpPr>
          <p:nvPr/>
        </p:nvCxnSpPr>
        <p:spPr>
          <a:xfrm>
            <a:off x="4495800" y="2552973"/>
            <a:ext cx="0" cy="1466577"/>
          </a:xfrm>
          <a:prstGeom prst="line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TextBox 6"/>
          <p:cNvSpPr txBox="1"/>
          <p:nvPr/>
        </p:nvSpPr>
        <p:spPr>
          <a:xfrm>
            <a:off x="347770" y="2421628"/>
            <a:ext cx="3048000" cy="323165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a) 21 – 22 + 23 -24</a:t>
            </a:r>
          </a:p>
        </p:txBody>
      </p:sp>
      <p:sp>
        <p:nvSpPr>
          <p:cNvPr id="1048703" name="TextBox 9"/>
          <p:cNvSpPr txBox="1"/>
          <p:nvPr/>
        </p:nvSpPr>
        <p:spPr>
          <a:xfrm>
            <a:off x="4623564" y="2435235"/>
            <a:ext cx="3048000" cy="323165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b) 125 – (125 – 99)</a:t>
            </a:r>
          </a:p>
        </p:txBody>
      </p:sp>
      <p:sp>
        <p:nvSpPr>
          <p:cNvPr id="1048704" name="TextBox 10"/>
          <p:cNvSpPr txBox="1"/>
          <p:nvPr/>
        </p:nvSpPr>
        <p:spPr>
          <a:xfrm>
            <a:off x="317978" y="2758400"/>
            <a:ext cx="3733800" cy="784830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= (21 - 22) + (23 – 24)</a:t>
            </a:r>
          </a:p>
          <a:p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= (-1) + (-1)</a:t>
            </a:r>
          </a:p>
          <a:p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= - 2</a:t>
            </a:r>
          </a:p>
        </p:txBody>
      </p:sp>
      <p:sp>
        <p:nvSpPr>
          <p:cNvPr id="1048705" name="TextBox 11"/>
          <p:cNvSpPr txBox="1"/>
          <p:nvPr/>
        </p:nvSpPr>
        <p:spPr>
          <a:xfrm>
            <a:off x="4623564" y="2724150"/>
            <a:ext cx="3733800" cy="1015663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= 125 – 125 + 99</a:t>
            </a:r>
          </a:p>
          <a:p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= (125 – 125) + 99</a:t>
            </a:r>
          </a:p>
          <a:p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= 0 + 99</a:t>
            </a:r>
          </a:p>
          <a:p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= 99</a:t>
            </a:r>
          </a:p>
        </p:txBody>
      </p: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7"/>
                                        <p:tgtEl>
                                          <p:spTgt spid="1048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8">
                      <p:stCondLst>
                        <p:cond delay="indefinite"/>
                      </p:stCondLst>
                      <p:childTnLst>
                        <p:par>
                          <p:cTn fill="hold" id="9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0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12"/>
                                        <p:tgtEl>
                                          <p:spTgt spid="1048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704" grpId="0"/>
      <p:bldP spid="104870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9" name="Straight Connector 4"/>
          <p:cNvCxnSpPr>
            <a:cxnSpLocks/>
          </p:cNvCxnSpPr>
          <p:nvPr/>
        </p:nvCxnSpPr>
        <p:spPr>
          <a:xfrm>
            <a:off x="4495800" y="209550"/>
            <a:ext cx="0" cy="1828800"/>
          </a:xfrm>
          <a:prstGeom prst="line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6" name="TextBox 7"/>
          <p:cNvSpPr txBox="1"/>
          <p:nvPr/>
        </p:nvSpPr>
        <p:spPr>
          <a:xfrm>
            <a:off x="207974" y="133350"/>
            <a:ext cx="4267200" cy="1691640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1500" i="1" lang="en-US" err="1">
                <a:latin typeface="Times New Roman" pitchFamily="18" charset="0"/>
                <a:cs typeface="Times New Roman" pitchFamily="18" charset="0"/>
              </a:rPr>
              <a:t>Quy</a:t>
            </a:r>
            <a:r>
              <a:rPr dirty="0" sz="1500" i="1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i="1" lang="en-US" err="1">
                <a:latin typeface="Times New Roman" pitchFamily="18" charset="0"/>
                <a:cs typeface="Times New Roman" pitchFamily="18" charset="0"/>
              </a:rPr>
              <a:t>tắc</a:t>
            </a:r>
            <a:r>
              <a:rPr dirty="0" sz="1500" i="1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i="1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sz="1500" i="1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i="1" lang="en-US" err="1">
                <a:latin typeface="Times New Roman" pitchFamily="18" charset="0"/>
                <a:cs typeface="Times New Roman" pitchFamily="18" charset="0"/>
              </a:rPr>
              <a:t>ngoặc</a:t>
            </a:r>
            <a:endParaRPr dirty="0" sz="1500" i="1" lang="en-US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- </a:t>
            </a:r>
            <a:r>
              <a:rPr dirty="0" sz="1500" lang="vi-VN">
                <a:latin typeface="Times New Roman" pitchFamily="18" charset="0"/>
                <a:cs typeface="Times New Roman" pitchFamily="18" charset="0"/>
              </a:rPr>
              <a:t>Khi bỏ dấu ngoặc có dấu “-” đằng trược, ta phải đổi dấu tất cả các số hạng trong dấu ngoặc: dấu “+” thành dấu “-” và dấu”-” thành dấu “+”</a:t>
            </a:r>
          </a:p>
          <a:p>
            <a:pPr fontAlgn="base"/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- </a:t>
            </a:r>
            <a:r>
              <a:rPr dirty="0" sz="1500" lang="vi-VN">
                <a:latin typeface="Times New Roman" pitchFamily="18" charset="0"/>
                <a:cs typeface="Times New Roman" pitchFamily="18" charset="0"/>
              </a:rPr>
              <a:t>Khi bỏ dấu ngoặc  có dấu “+” đằng trước thì dấu các số hạng trong dấu ngoặc vẫn giữ nguyên.</a:t>
            </a:r>
          </a:p>
        </p:txBody>
      </p:sp>
      <p:sp>
        <p:nvSpPr>
          <p:cNvPr id="1048707" name="TextBox 8"/>
          <p:cNvSpPr txBox="1"/>
          <p:nvPr/>
        </p:nvSpPr>
        <p:spPr>
          <a:xfrm>
            <a:off x="4495800" y="2148"/>
            <a:ext cx="4648199" cy="2169825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1500" i="1" lang="en-US" err="1">
                <a:latin typeface="Times New Roman" pitchFamily="18" charset="0"/>
                <a:cs typeface="Times New Roman" pitchFamily="18" charset="0"/>
              </a:rPr>
              <a:t>Chú</a:t>
            </a:r>
            <a:r>
              <a:rPr dirty="0" sz="1500" i="1" lang="en-US">
                <a:latin typeface="Times New Roman" pitchFamily="18" charset="0"/>
                <a:cs typeface="Times New Roman" pitchFamily="18" charset="0"/>
              </a:rPr>
              <a:t> ý</a:t>
            </a:r>
          </a:p>
          <a:p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-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Sử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dụng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tính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chất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giao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hoán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,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kết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hợp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tạo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thêm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ngoặc</a:t>
            </a:r>
            <a:endParaRPr dirty="0" sz="1500" lang="en-US">
              <a:latin typeface="Times New Roman" pitchFamily="18" charset="0"/>
              <a:cs typeface="Times New Roman" pitchFamily="18" charset="0"/>
            </a:endParaRPr>
          </a:p>
          <a:p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-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Khi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thay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đổi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vị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trí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số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hạng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kèm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theo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chúng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-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Khi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tạo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ngoặc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tuân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theo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quy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tắc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: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Nếu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ngoặc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–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thì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đổi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tất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cả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số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hạng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ngoặc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,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nếu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ngoặc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+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thì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để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nguyên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tất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cả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số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hạng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ngoặc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048708" name="TextBox 2"/>
          <p:cNvSpPr txBox="1"/>
          <p:nvPr/>
        </p:nvSpPr>
        <p:spPr>
          <a:xfrm>
            <a:off x="304800" y="2038350"/>
            <a:ext cx="1524000" cy="381000"/>
          </a:xfrm>
          <a:prstGeom prst="rect"/>
          <a:noFill/>
        </p:spPr>
        <p:txBody>
          <a:bodyPr rtlCol="0" wrap="square">
            <a:spAutoFit/>
          </a:bodyPr>
          <a:p>
            <a:r>
              <a:rPr b="1" dirty="0" lang="en-US" err="1">
                <a:latin typeface="Times New Roman" pitchFamily="18" charset="0"/>
                <a:cs typeface="Times New Roman" pitchFamily="18" charset="0"/>
              </a:rPr>
              <a:t>Bài</a:t>
            </a:r>
            <a:r>
              <a:rPr b="1" dirty="0" lang="en-US">
                <a:latin typeface="Times New Roman" pitchFamily="18" charset="0"/>
                <a:cs typeface="Times New Roman" pitchFamily="18" charset="0"/>
              </a:rPr>
              <a:t> 3.21</a:t>
            </a:r>
          </a:p>
        </p:txBody>
      </p:sp>
      <p:cxnSp>
        <p:nvCxnSpPr>
          <p:cNvPr id="3145740" name="Straight Connector 5"/>
          <p:cNvCxnSpPr>
            <a:cxnSpLocks/>
          </p:cNvCxnSpPr>
          <p:nvPr/>
        </p:nvCxnSpPr>
        <p:spPr>
          <a:xfrm>
            <a:off x="4495800" y="2552973"/>
            <a:ext cx="0" cy="1466577"/>
          </a:xfrm>
          <a:prstGeom prst="line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9" name="TextBox 6"/>
          <p:cNvSpPr txBox="1"/>
          <p:nvPr/>
        </p:nvSpPr>
        <p:spPr>
          <a:xfrm>
            <a:off x="347770" y="2421628"/>
            <a:ext cx="3048000" cy="323165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a) (56 – 27) – (11 + 28 -16)</a:t>
            </a:r>
          </a:p>
        </p:txBody>
      </p:sp>
      <p:sp>
        <p:nvSpPr>
          <p:cNvPr id="1048710" name="TextBox 9"/>
          <p:cNvSpPr txBox="1"/>
          <p:nvPr/>
        </p:nvSpPr>
        <p:spPr>
          <a:xfrm>
            <a:off x="4623564" y="2435235"/>
            <a:ext cx="3048000" cy="323165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b) 28 + (19 - 28) -  (32 -57)</a:t>
            </a:r>
          </a:p>
        </p:txBody>
      </p:sp>
      <p:sp>
        <p:nvSpPr>
          <p:cNvPr id="1048711" name="TextBox 12"/>
          <p:cNvSpPr txBox="1"/>
          <p:nvPr/>
        </p:nvSpPr>
        <p:spPr>
          <a:xfrm>
            <a:off x="317978" y="2758400"/>
            <a:ext cx="3733800" cy="1015663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=  56 – 27 – 11 – 28 + 16</a:t>
            </a:r>
          </a:p>
          <a:p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= (56 + 16) – (27 + 11 + 16)</a:t>
            </a:r>
          </a:p>
          <a:p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= 72 – 54</a:t>
            </a:r>
          </a:p>
          <a:p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= 18</a:t>
            </a:r>
          </a:p>
        </p:txBody>
      </p:sp>
      <p:sp>
        <p:nvSpPr>
          <p:cNvPr id="1048712" name="TextBox 13"/>
          <p:cNvSpPr txBox="1"/>
          <p:nvPr/>
        </p:nvSpPr>
        <p:spPr>
          <a:xfrm>
            <a:off x="4724400" y="2876550"/>
            <a:ext cx="3733800" cy="1015663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= 28 + 19 – 28 – 32 + 57</a:t>
            </a:r>
          </a:p>
          <a:p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= (28 -28) + 19 -32 + 57</a:t>
            </a:r>
          </a:p>
          <a:p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= 0 + 44</a:t>
            </a:r>
          </a:p>
          <a:p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= 44</a:t>
            </a:r>
          </a:p>
        </p:txBody>
      </p: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7"/>
                                        <p:tgtEl>
                                          <p:spTgt spid="1048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8">
                      <p:stCondLst>
                        <p:cond delay="indefinite"/>
                      </p:stCondLst>
                      <p:childTnLst>
                        <p:par>
                          <p:cTn fill="hold" id="9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0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12"/>
                                        <p:tgtEl>
                                          <p:spTgt spid="1048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711" grpId="0"/>
      <p:bldP spid="10487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1" name="Straight Connector 4"/>
          <p:cNvCxnSpPr>
            <a:cxnSpLocks/>
          </p:cNvCxnSpPr>
          <p:nvPr/>
        </p:nvCxnSpPr>
        <p:spPr>
          <a:xfrm>
            <a:off x="4495800" y="209550"/>
            <a:ext cx="0" cy="1828800"/>
          </a:xfrm>
          <a:prstGeom prst="line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3" name="TextBox 7"/>
          <p:cNvSpPr txBox="1"/>
          <p:nvPr/>
        </p:nvSpPr>
        <p:spPr>
          <a:xfrm>
            <a:off x="207974" y="133350"/>
            <a:ext cx="4267200" cy="1691640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1500" i="1" lang="en-US" err="1">
                <a:latin typeface="Times New Roman" pitchFamily="18" charset="0"/>
                <a:cs typeface="Times New Roman" pitchFamily="18" charset="0"/>
              </a:rPr>
              <a:t>Quy</a:t>
            </a:r>
            <a:r>
              <a:rPr dirty="0" sz="1500" i="1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i="1" lang="en-US" err="1">
                <a:latin typeface="Times New Roman" pitchFamily="18" charset="0"/>
                <a:cs typeface="Times New Roman" pitchFamily="18" charset="0"/>
              </a:rPr>
              <a:t>tắc</a:t>
            </a:r>
            <a:r>
              <a:rPr dirty="0" sz="1500" i="1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i="1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sz="1500" i="1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i="1" lang="en-US" err="1">
                <a:latin typeface="Times New Roman" pitchFamily="18" charset="0"/>
                <a:cs typeface="Times New Roman" pitchFamily="18" charset="0"/>
              </a:rPr>
              <a:t>ngoặc</a:t>
            </a:r>
            <a:endParaRPr dirty="0" sz="1500" i="1" lang="en-US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- </a:t>
            </a:r>
            <a:r>
              <a:rPr dirty="0" sz="1500" lang="vi-VN">
                <a:latin typeface="Times New Roman" pitchFamily="18" charset="0"/>
                <a:cs typeface="Times New Roman" pitchFamily="18" charset="0"/>
              </a:rPr>
              <a:t>Khi bỏ dấu ngoặc có dấu “-” đằng trược, ta phải đổi dấu tất cả các số hạng trong dấu ngoặc: dấu “+” thành dấu “-” và dấu”-” thành dấu “+”</a:t>
            </a:r>
          </a:p>
          <a:p>
            <a:pPr fontAlgn="base"/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- </a:t>
            </a:r>
            <a:r>
              <a:rPr dirty="0" sz="1500" lang="vi-VN">
                <a:latin typeface="Times New Roman" pitchFamily="18" charset="0"/>
                <a:cs typeface="Times New Roman" pitchFamily="18" charset="0"/>
              </a:rPr>
              <a:t>Khi bỏ dấu ngoặc  có dấu “+” đằng trước thì dấu các số hạng trong dấu ngoặc vẫn giữ nguyên.</a:t>
            </a:r>
          </a:p>
        </p:txBody>
      </p:sp>
      <p:sp>
        <p:nvSpPr>
          <p:cNvPr id="1048714" name="TextBox 8"/>
          <p:cNvSpPr txBox="1"/>
          <p:nvPr/>
        </p:nvSpPr>
        <p:spPr>
          <a:xfrm>
            <a:off x="4495800" y="2148"/>
            <a:ext cx="4648199" cy="2169825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1500" i="1" lang="en-US" err="1">
                <a:latin typeface="Times New Roman" pitchFamily="18" charset="0"/>
                <a:cs typeface="Times New Roman" pitchFamily="18" charset="0"/>
              </a:rPr>
              <a:t>Chú</a:t>
            </a:r>
            <a:r>
              <a:rPr dirty="0" sz="1500" i="1" lang="en-US">
                <a:latin typeface="Times New Roman" pitchFamily="18" charset="0"/>
                <a:cs typeface="Times New Roman" pitchFamily="18" charset="0"/>
              </a:rPr>
              <a:t> ý</a:t>
            </a:r>
          </a:p>
          <a:p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-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Sử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dụng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tính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chất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giao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hoán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,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kết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hợp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tạo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thêm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ngoặc</a:t>
            </a:r>
            <a:endParaRPr dirty="0" sz="1500" lang="en-US">
              <a:latin typeface="Times New Roman" pitchFamily="18" charset="0"/>
              <a:cs typeface="Times New Roman" pitchFamily="18" charset="0"/>
            </a:endParaRPr>
          </a:p>
          <a:p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-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Khi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thay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đổi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vị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trí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số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hạng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kèm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theo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chúng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-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Khi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tạo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ngoặc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tuân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theo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quy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tắc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: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Nếu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ngoặc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–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thì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đổi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tất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cả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số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hạng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ngoặc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,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nếu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ngoặc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+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thì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để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nguyên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tất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cả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số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hạng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ngoặc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048715" name="TextBox 2"/>
          <p:cNvSpPr txBox="1"/>
          <p:nvPr/>
        </p:nvSpPr>
        <p:spPr>
          <a:xfrm>
            <a:off x="304800" y="2038350"/>
            <a:ext cx="1524000" cy="381000"/>
          </a:xfrm>
          <a:prstGeom prst="rect"/>
          <a:noFill/>
        </p:spPr>
        <p:txBody>
          <a:bodyPr rtlCol="0" wrap="square">
            <a:spAutoFit/>
          </a:bodyPr>
          <a:p>
            <a:r>
              <a:rPr b="1" dirty="0" lang="en-US" err="1">
                <a:latin typeface="Times New Roman" pitchFamily="18" charset="0"/>
                <a:cs typeface="Times New Roman" pitchFamily="18" charset="0"/>
              </a:rPr>
              <a:t>Bài</a:t>
            </a:r>
            <a:r>
              <a:rPr b="1" dirty="0" lang="en-US">
                <a:latin typeface="Times New Roman" pitchFamily="18" charset="0"/>
                <a:cs typeface="Times New Roman" pitchFamily="18" charset="0"/>
              </a:rPr>
              <a:t> 3.23</a:t>
            </a:r>
          </a:p>
        </p:txBody>
      </p:sp>
      <p:cxnSp>
        <p:nvCxnSpPr>
          <p:cNvPr id="3145742" name="Straight Connector 5"/>
          <p:cNvCxnSpPr>
            <a:cxnSpLocks/>
          </p:cNvCxnSpPr>
          <p:nvPr/>
        </p:nvCxnSpPr>
        <p:spPr>
          <a:xfrm>
            <a:off x="4495800" y="2552973"/>
            <a:ext cx="0" cy="1466577"/>
          </a:xfrm>
          <a:prstGeom prst="line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TextBox 6"/>
          <p:cNvSpPr txBox="1"/>
          <p:nvPr/>
        </p:nvSpPr>
        <p:spPr>
          <a:xfrm>
            <a:off x="347770" y="2421628"/>
            <a:ext cx="3048000" cy="323165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a) (23 + x) – (56 – x)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với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x = 7</a:t>
            </a:r>
          </a:p>
        </p:txBody>
      </p:sp>
      <p:sp>
        <p:nvSpPr>
          <p:cNvPr id="1048717" name="TextBox 9"/>
          <p:cNvSpPr txBox="1"/>
          <p:nvPr/>
        </p:nvSpPr>
        <p:spPr>
          <a:xfrm>
            <a:off x="4623564" y="2435235"/>
            <a:ext cx="3733800" cy="323165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b)25 – x – (29 + y -8) </a:t>
            </a:r>
            <a:r>
              <a:rPr dirty="0" sz="1500" lang="en-US" err="1">
                <a:latin typeface="Times New Roman" pitchFamily="18" charset="0"/>
                <a:cs typeface="Times New Roman" pitchFamily="18" charset="0"/>
              </a:rPr>
              <a:t>với</a:t>
            </a:r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 x = 13; y = 11</a:t>
            </a:r>
          </a:p>
        </p:txBody>
      </p:sp>
      <p:sp>
        <p:nvSpPr>
          <p:cNvPr id="1048718" name="TextBox 10"/>
          <p:cNvSpPr txBox="1"/>
          <p:nvPr/>
        </p:nvSpPr>
        <p:spPr>
          <a:xfrm>
            <a:off x="317978" y="2758400"/>
            <a:ext cx="3733800" cy="1246495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= 23 + x – 56 + x</a:t>
            </a:r>
          </a:p>
          <a:p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= (23 – 56) + (x + x)</a:t>
            </a:r>
          </a:p>
          <a:p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= - 33 + 2x</a:t>
            </a:r>
          </a:p>
          <a:p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= -33 + 2.7</a:t>
            </a:r>
          </a:p>
          <a:p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= -19</a:t>
            </a:r>
          </a:p>
        </p:txBody>
      </p:sp>
      <p:sp>
        <p:nvSpPr>
          <p:cNvPr id="1048719" name="TextBox 11"/>
          <p:cNvSpPr txBox="1"/>
          <p:nvPr/>
        </p:nvSpPr>
        <p:spPr>
          <a:xfrm>
            <a:off x="4623564" y="2724150"/>
            <a:ext cx="3733800" cy="1246495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= 25 – x – 29 – y + 8</a:t>
            </a:r>
          </a:p>
          <a:p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= (25 – 29 + 8) – x – y</a:t>
            </a:r>
          </a:p>
          <a:p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= 4 – x – y</a:t>
            </a:r>
          </a:p>
          <a:p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= 4 – 13 -11</a:t>
            </a:r>
          </a:p>
          <a:p>
            <a:r>
              <a:rPr dirty="0" sz="1500" lang="en-US">
                <a:latin typeface="Times New Roman" pitchFamily="18" charset="0"/>
                <a:cs typeface="Times New Roman" pitchFamily="18" charset="0"/>
              </a:rPr>
              <a:t>= -20</a:t>
            </a:r>
          </a:p>
        </p:txBody>
      </p: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7"/>
                                        <p:tgtEl>
                                          <p:spTgt spid="1048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8">
                      <p:stCondLst>
                        <p:cond delay="indefinite"/>
                      </p:stCondLst>
                      <p:childTnLst>
                        <p:par>
                          <p:cTn fill="hold" id="9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0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12"/>
                                        <p:tgtEl>
                                          <p:spTgt spid="1048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718" grpId="0"/>
      <p:bldP spid="10487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71429" lnSpcReduction="20000"/>
          </a:bodyPr>
          <a:p>
            <a:fld id="{BAA5F3E8-4F69-4F22-A3C9-FEDC387C667A}" type="slidenum">
              <a:rPr lang="en-US"/>
              <a:t>12</a:t>
            </a:fld>
            <a:endParaRPr lang="en-US"/>
          </a:p>
        </p:txBody>
      </p:sp>
      <p:sp>
        <p:nvSpPr>
          <p:cNvPr id="1048721" name="AutoShape 37"/>
          <p:cNvSpPr>
            <a:spLocks noChangeArrowheads="1"/>
          </p:cNvSpPr>
          <p:nvPr/>
        </p:nvSpPr>
        <p:spPr bwMode="auto">
          <a:xfrm>
            <a:off x="1066800" y="114300"/>
            <a:ext cx="7239000" cy="1485900"/>
          </a:xfrm>
          <a:prstGeom prst="irregularSeal1"/>
          <a:solidFill>
            <a:srgbClr val="00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 wrap="none"/>
          <a:p>
            <a:pPr algn="ctr"/>
            <a:r>
              <a:rPr b="1" sz="2400" lang="en-US">
                <a:solidFill>
                  <a:schemeClr val="bg1"/>
                </a:solidFill>
              </a:rPr>
              <a:t>Thảo luận nhóm.</a:t>
            </a:r>
          </a:p>
        </p:txBody>
      </p:sp>
      <p:sp>
        <p:nvSpPr>
          <p:cNvPr id="1048722" name="Text Box 39"/>
          <p:cNvSpPr txBox="1">
            <a:spLocks noChangeArrowheads="1"/>
          </p:cNvSpPr>
          <p:nvPr/>
        </p:nvSpPr>
        <p:spPr bwMode="auto">
          <a:xfrm>
            <a:off x="457200" y="1485901"/>
            <a:ext cx="8153400" cy="784830"/>
          </a:xfrm>
          <a:prstGeom prst="rect"/>
          <a:noFill/>
          <a:ln>
            <a:noFill/>
          </a:ln>
          <a:effectLst/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dirty="0" lang="en-US">
                <a:latin typeface="Times New Roman" pitchFamily="18" charset="0"/>
                <a:cs typeface="Times New Roman" pitchFamily="18" charset="0"/>
              </a:rPr>
              <a:t>    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Tính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giá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trị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biểu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thức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sau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:</a:t>
            </a:r>
          </a:p>
          <a:p>
            <a:pPr>
              <a:spcBef>
                <a:spcPct val="50000"/>
              </a:spcBef>
            </a:pPr>
            <a:r>
              <a:rPr dirty="0" lang="en-US">
                <a:latin typeface="Times New Roman" pitchFamily="18" charset="0"/>
                <a:cs typeface="Times New Roman" pitchFamily="18" charset="0"/>
              </a:rPr>
              <a:t>     15 + ( 47 – 5 + 26 ) – ( 47 + 26 )</a:t>
            </a:r>
          </a:p>
        </p:txBody>
      </p:sp>
      <p:grpSp>
        <p:nvGrpSpPr>
          <p:cNvPr id="42" name="Group 42"/>
          <p:cNvGrpSpPr/>
          <p:nvPr/>
        </p:nvGrpSpPr>
        <p:grpSpPr bwMode="auto">
          <a:xfrm>
            <a:off x="1981200" y="3143250"/>
            <a:ext cx="4419600" cy="1771650"/>
            <a:chOff x="2112" y="2856"/>
            <a:chExt cx="1826" cy="1536"/>
          </a:xfrm>
        </p:grpSpPr>
        <p:pic>
          <p:nvPicPr>
            <p:cNvPr id="2097152" name="Picture 43" descr="Hoc_nhom"/>
            <p:cNvPicPr>
              <a:picLocks noChangeAspect="1" noChangeArrowheads="1"/>
            </p:cNvPicPr>
            <p:nvPr/>
          </p:nvPicPr>
          <p:blipFill>
            <a:blip xmlns:r="http://schemas.openxmlformats.org/officeDocument/2006/relationships" r:embed="rId1"/>
            <a:srcRect/>
            <a:stretch>
              <a:fillRect/>
            </a:stretch>
          </p:blipFill>
          <p:spPr bwMode="auto">
            <a:xfrm>
              <a:off x="2112" y="2856"/>
              <a:ext cx="1826" cy="1536"/>
            </a:xfrm>
            <a:prstGeom prst="rect"/>
            <a:noFill/>
          </p:spPr>
        </p:pic>
        <p:sp>
          <p:nvSpPr>
            <p:cNvPr id="1048723" name="Text Box 44"/>
            <p:cNvSpPr txBox="1">
              <a:spLocks noChangeArrowheads="1"/>
            </p:cNvSpPr>
            <p:nvPr/>
          </p:nvSpPr>
          <p:spPr bwMode="auto">
            <a:xfrm>
              <a:off x="2832" y="3577"/>
              <a:ext cx="288" cy="240"/>
            </a:xfrm>
            <a:prstGeom prst="rect"/>
            <a:noFill/>
            <a:ln>
              <a:noFill/>
            </a:ln>
            <a:effectLst/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sz="1200" lang="en-US">
                  <a:solidFill>
                    <a:srgbClr val="FFFF00"/>
                  </a:solidFill>
                </a:rPr>
                <a:t>  6</a:t>
              </a:r>
            </a:p>
          </p:txBody>
        </p:sp>
      </p:grpSp>
      <p:sp>
        <p:nvSpPr>
          <p:cNvPr id="1048724" name="AutoShape 45"/>
          <p:cNvSpPr>
            <a:spLocks noChangeArrowheads="1"/>
          </p:cNvSpPr>
          <p:nvPr/>
        </p:nvSpPr>
        <p:spPr bwMode="auto">
          <a:xfrm>
            <a:off x="41276" y="42862"/>
            <a:ext cx="9026525" cy="5143500"/>
          </a:xfrm>
          <a:prstGeom prst="roundRect">
            <a:avLst>
              <a:gd name="adj" fmla="val 16667"/>
            </a:avLst>
          </a:prstGeom>
          <a:noFill/>
          <a:ln w="76200" cmpd="tri">
            <a:solidFill>
              <a:srgbClr val="FF00FF"/>
            </a:solidFill>
            <a:round/>
            <a:headEnd/>
            <a:tailEnd/>
          </a:ln>
          <a:effectLst/>
        </p:spPr>
        <p:txBody>
          <a:bodyPr anchor="ctr" wrap="none"/>
          <a:p>
            <a:endParaRPr lang="en-US"/>
          </a:p>
        </p:txBody>
      </p: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 id="4" nodeType="withGroup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afterEffect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dur="500" id="7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71429" lnSpcReduction="20000"/>
          </a:bodyPr>
          <a:p>
            <a:fld id="{BAF03BE4-7827-42B1-9034-60B05C8DC476}" type="slidenum">
              <a:rPr lang="en-US"/>
              <a:t>13</a:t>
            </a:fld>
            <a:endParaRPr lang="en-US"/>
          </a:p>
        </p:txBody>
      </p:sp>
      <p:sp>
        <p:nvSpPr>
          <p:cNvPr id="1048726" name="Text Box 21"/>
          <p:cNvSpPr txBox="1">
            <a:spLocks noChangeArrowheads="1"/>
          </p:cNvSpPr>
          <p:nvPr/>
        </p:nvSpPr>
        <p:spPr bwMode="auto">
          <a:xfrm>
            <a:off x="1143000" y="400051"/>
            <a:ext cx="7696200" cy="3672841"/>
          </a:xfrm>
          <a:prstGeom prst="rect"/>
          <a:noFill/>
          <a:ln>
            <a:noFill/>
          </a:ln>
          <a:effectLst/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dirty="0" sz="2800" lang="en-US" err="1" u="sng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Đáp</a:t>
            </a:r>
            <a:r>
              <a:rPr dirty="0" sz="2800" lang="en-US" u="sng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2800" lang="en-US" err="1" u="sng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án</a:t>
            </a:r>
            <a:r>
              <a:rPr dirty="0" sz="2800" lang="en-US" u="sng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:</a:t>
            </a:r>
          </a:p>
          <a:p>
            <a:pPr>
              <a:spcBef>
                <a:spcPct val="50000"/>
              </a:spcBef>
            </a:pPr>
            <a:r>
              <a:rPr dirty="0" sz="2800" lang="en-US">
                <a:latin typeface="Times New Roman" pitchFamily="18" charset="0"/>
                <a:cs typeface="Times New Roman" pitchFamily="18" charset="0"/>
              </a:rPr>
              <a:t>   15 + ( 47 – 5 + 26 ) – ( 47 + 26 )</a:t>
            </a:r>
          </a:p>
          <a:p>
            <a:pPr>
              <a:spcBef>
                <a:spcPct val="50000"/>
              </a:spcBef>
            </a:pPr>
            <a:r>
              <a:rPr dirty="0" sz="2800" lang="en-US">
                <a:latin typeface="Times New Roman" pitchFamily="18" charset="0"/>
                <a:cs typeface="Times New Roman" pitchFamily="18" charset="0"/>
              </a:rPr>
              <a:t>= 15 + 47 – 5 + 26 – 47 – 26 </a:t>
            </a:r>
          </a:p>
          <a:p>
            <a:pPr>
              <a:spcBef>
                <a:spcPct val="50000"/>
              </a:spcBef>
            </a:pPr>
            <a:r>
              <a:rPr dirty="0" sz="2800" lang="en-US">
                <a:latin typeface="Times New Roman" pitchFamily="18" charset="0"/>
                <a:cs typeface="Times New Roman" pitchFamily="18" charset="0"/>
              </a:rPr>
              <a:t>= 15 – 5 + ( 47 – 47 ) + ( 26 – 26 )</a:t>
            </a:r>
          </a:p>
          <a:p>
            <a:pPr>
              <a:spcBef>
                <a:spcPct val="50000"/>
              </a:spcBef>
            </a:pPr>
            <a:r>
              <a:rPr dirty="0" sz="2800" lang="en-US">
                <a:latin typeface="Times New Roman" pitchFamily="18" charset="0"/>
                <a:cs typeface="Times New Roman" pitchFamily="18" charset="0"/>
              </a:rPr>
              <a:t>= 15 – 5 </a:t>
            </a:r>
          </a:p>
          <a:p>
            <a:pPr>
              <a:spcBef>
                <a:spcPct val="50000"/>
              </a:spcBef>
            </a:pPr>
            <a:r>
              <a:rPr dirty="0" sz="2800" lang="en-US">
                <a:latin typeface="Times New Roman" pitchFamily="18" charset="0"/>
                <a:cs typeface="Times New Roman" pitchFamily="18" charset="0"/>
              </a:rPr>
              <a:t>= 10   </a:t>
            </a:r>
          </a:p>
        </p:txBody>
      </p:sp>
      <p:sp>
        <p:nvSpPr>
          <p:cNvPr id="1048727" name="AutoShape 23"/>
          <p:cNvSpPr>
            <a:spLocks noChangeArrowheads="1"/>
          </p:cNvSpPr>
          <p:nvPr/>
        </p:nvSpPr>
        <p:spPr bwMode="auto">
          <a:xfrm>
            <a:off x="41276" y="42862"/>
            <a:ext cx="9026525" cy="5143500"/>
          </a:xfrm>
          <a:prstGeom prst="roundRect">
            <a:avLst>
              <a:gd name="adj" fmla="val 16667"/>
            </a:avLst>
          </a:prstGeom>
          <a:noFill/>
          <a:ln w="76200" cmpd="tri">
            <a:solidFill>
              <a:srgbClr val="FF00FF"/>
            </a:solidFill>
            <a:round/>
            <a:headEnd/>
            <a:tailEnd/>
          </a:ln>
          <a:effectLst/>
        </p:spPr>
        <p:txBody>
          <a:bodyPr anchor="ctr" wrap="none"/>
          <a:p>
            <a:endParaRPr lang="en-US"/>
          </a:p>
        </p:txBody>
      </p: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 nodeType="clickPar">
                      <p:stCondLst>
                        <p:cond delay="indefinite"/>
                      </p:stCondLst>
                      <p:childTnLst>
                        <p:par>
                          <p:cTn fill="hold" id="4" nodeType="withGroup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dur="500" id="7"/>
                                        <p:tgtEl>
                                          <p:spTgt spid="1048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72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71429" lnSpcReduction="20000"/>
          </a:bodyPr>
          <a:p>
            <a:fld id="{7EB1FC48-0C90-4F28-9473-F03456365855}" type="slidenum">
              <a:rPr lang="en-US"/>
              <a:t>14</a:t>
            </a:fld>
            <a:endParaRPr lang="en-US"/>
          </a:p>
        </p:txBody>
      </p:sp>
      <p:sp>
        <p:nvSpPr>
          <p:cNvPr id="1048729" name="AutoShape 4"/>
          <p:cNvSpPr>
            <a:spLocks noChangeArrowheads="1"/>
          </p:cNvSpPr>
          <p:nvPr/>
        </p:nvSpPr>
        <p:spPr bwMode="auto">
          <a:xfrm>
            <a:off x="1" y="0"/>
            <a:ext cx="9026525" cy="5143500"/>
          </a:xfrm>
          <a:prstGeom prst="roundRect">
            <a:avLst>
              <a:gd name="adj" fmla="val 16667"/>
            </a:avLst>
          </a:prstGeom>
          <a:noFill/>
          <a:ln w="76200" cmpd="tri">
            <a:solidFill>
              <a:srgbClr val="FF00FF"/>
            </a:solidFill>
            <a:round/>
            <a:headEnd/>
            <a:tailEnd/>
          </a:ln>
          <a:effectLst/>
        </p:spPr>
        <p:txBody>
          <a:bodyPr anchor="ctr" wrap="none"/>
          <a:p>
            <a:endParaRPr lang="en-US"/>
          </a:p>
        </p:txBody>
      </p:sp>
      <p:grpSp>
        <p:nvGrpSpPr>
          <p:cNvPr id="45" name="Group 51"/>
          <p:cNvGrpSpPr/>
          <p:nvPr/>
        </p:nvGrpSpPr>
        <p:grpSpPr bwMode="auto">
          <a:xfrm>
            <a:off x="741363" y="1571626"/>
            <a:ext cx="284162" cy="3193256"/>
            <a:chOff x="202295" y="-322943"/>
            <a:chExt cx="319314" cy="7180943"/>
          </a:xfrm>
        </p:grpSpPr>
        <p:sp>
          <p:nvSpPr>
            <p:cNvPr id="1048730" name="Rectangle 9"/>
            <p:cNvSpPr/>
            <p:nvPr/>
          </p:nvSpPr>
          <p:spPr bwMode="auto">
            <a:xfrm>
              <a:off x="202295" y="-322943"/>
              <a:ext cx="319314" cy="7167557"/>
            </a:xfrm>
            <a:prstGeom prst="rect"/>
            <a:solidFill>
              <a:schemeClr val="tx2">
                <a:lumMod val="95000"/>
                <a:lumOff val="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p>
              <a:endParaRPr sz="2400" lang="vi-VN">
                <a:latin typeface=".VnTime" pitchFamily="34" charset="0"/>
                <a:ea typeface="宋体" pitchFamily="2" charset="-122"/>
                <a:cs typeface="Arial" charset="0"/>
              </a:endParaRPr>
            </a:p>
          </p:txBody>
        </p:sp>
        <p:sp>
          <p:nvSpPr>
            <p:cNvPr id="1048731" name="Rectangle 10"/>
            <p:cNvSpPr>
              <a:spLocks noChangeArrowheads="1"/>
            </p:cNvSpPr>
            <p:nvPr/>
          </p:nvSpPr>
          <p:spPr bwMode="auto">
            <a:xfrm>
              <a:off x="238583" y="-322943"/>
              <a:ext cx="228600" cy="7166429"/>
            </a:xfrm>
            <a:prstGeom prst="rect"/>
            <a:solidFill>
              <a:srgbClr val="0066FF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p>
              <a:endParaRPr sz="2400" lang="vi-VN">
                <a:latin typeface=".VnTime" pitchFamily="34" charset="0"/>
                <a:ea typeface="宋体" pitchFamily="2" charset="-122"/>
                <a:cs typeface="Arial" charset="0"/>
              </a:endParaRPr>
            </a:p>
          </p:txBody>
        </p:sp>
        <p:sp>
          <p:nvSpPr>
            <p:cNvPr id="1048732" name="Rectangle 13"/>
            <p:cNvSpPr/>
            <p:nvPr/>
          </p:nvSpPr>
          <p:spPr bwMode="auto">
            <a:xfrm>
              <a:off x="323599" y="-309555"/>
              <a:ext cx="76706" cy="7167555"/>
            </a:xfrm>
            <a:prstGeom prst="rect"/>
            <a:solidFill>
              <a:srgbClr val="A3C8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p>
              <a:endParaRPr sz="2400" lang="vi-VN">
                <a:latin typeface=".VnTime" pitchFamily="34" charset="0"/>
                <a:ea typeface="宋体" pitchFamily="2" charset="-122"/>
                <a:cs typeface="Arial" charset="0"/>
              </a:endParaRPr>
            </a:p>
          </p:txBody>
        </p:sp>
      </p:grpSp>
      <p:sp>
        <p:nvSpPr>
          <p:cNvPr id="1048733" name="AutoShape 51"/>
          <p:cNvSpPr>
            <a:spLocks noChangeArrowheads="1"/>
          </p:cNvSpPr>
          <p:nvPr/>
        </p:nvSpPr>
        <p:spPr bwMode="auto">
          <a:xfrm>
            <a:off x="1254125" y="1785938"/>
            <a:ext cx="5249863" cy="632222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>
            <a:solidFill>
              <a:srgbClr val="9900FF"/>
            </a:solidFill>
            <a:round/>
            <a:headEnd/>
            <a:tailEnd/>
          </a:ln>
        </p:spPr>
        <p:txBody>
          <a:bodyPr anchor="ctr" wrap="none"/>
          <a:p>
            <a:r>
              <a:rPr b="1" sz="3600" lang="en-US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Arial" charset="0"/>
              </a:rPr>
              <a:t>A.       a + b + c - d</a:t>
            </a:r>
          </a:p>
        </p:txBody>
      </p:sp>
      <p:pic>
        <p:nvPicPr>
          <p:cNvPr id="2097153" name="Picture 37" descr="Blue_chapterlist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2313" y="1900238"/>
            <a:ext cx="539750" cy="400050"/>
          </a:xfrm>
          <a:prstGeom prst="rect"/>
          <a:noFill/>
          <a:ln w="9525">
            <a:noFill/>
            <a:miter lim="800000"/>
            <a:headEnd/>
            <a:tailEnd/>
          </a:ln>
          <a:effectLst>
            <a:outerShdw algn="ctr" dir="18900000" dist="107763" rotWithShape="0">
              <a:srgbClr val="808080">
                <a:alpha val="50000"/>
              </a:srgbClr>
            </a:outerShdw>
          </a:effectLst>
        </p:spPr>
      </p:pic>
      <p:sp>
        <p:nvSpPr>
          <p:cNvPr id="1048734" name="AutoShape 31"/>
          <p:cNvSpPr>
            <a:spLocks noChangeArrowheads="1"/>
          </p:cNvSpPr>
          <p:nvPr/>
        </p:nvSpPr>
        <p:spPr bwMode="auto">
          <a:xfrm>
            <a:off x="1330325" y="885825"/>
            <a:ext cx="5410200" cy="571500"/>
          </a:xfrm>
          <a:prstGeom prst="flowChartAlternateProcess"/>
          <a:solidFill>
            <a:srgbClr val="B1EDE3"/>
          </a:solidFill>
          <a:ln w="76200" cmpd="tri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anchor="ctr" wrap="none"/>
          <a:p>
            <a:endParaRPr lang="en-US"/>
          </a:p>
        </p:txBody>
      </p:sp>
      <p:sp>
        <p:nvSpPr>
          <p:cNvPr id="1048735" name="Text Box 36"/>
          <p:cNvSpPr txBox="1">
            <a:spLocks noChangeArrowheads="1"/>
          </p:cNvSpPr>
          <p:nvPr/>
        </p:nvSpPr>
        <p:spPr bwMode="auto">
          <a:xfrm>
            <a:off x="1330325" y="928687"/>
            <a:ext cx="5410200" cy="369332"/>
          </a:xfrm>
          <a:prstGeom prst="rect"/>
          <a:noFill/>
          <a:ln>
            <a:noFill/>
          </a:ln>
          <a:effectLst/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b="1" lang="en-US">
                <a:solidFill>
                  <a:srgbClr val="FF3300"/>
                </a:solidFill>
                <a:latin typeface="Times New Roman" pitchFamily="18" charset="0"/>
              </a:rPr>
              <a:t>Kết quả của a – (b + c - d) là:</a:t>
            </a:r>
          </a:p>
        </p:txBody>
      </p:sp>
      <p:pic>
        <p:nvPicPr>
          <p:cNvPr id="2097154" name="Picture 37" descr="Blue_chapterlist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0725" y="2643188"/>
            <a:ext cx="539750" cy="400050"/>
          </a:xfrm>
          <a:prstGeom prst="rect"/>
          <a:noFill/>
          <a:ln w="9525">
            <a:noFill/>
            <a:miter lim="800000"/>
            <a:headEnd/>
            <a:tailEnd/>
          </a:ln>
          <a:effectLst>
            <a:outerShdw algn="ctr" dir="18900000" dist="107763" rotWithShape="0">
              <a:srgbClr val="808080">
                <a:alpha val="50000"/>
              </a:srgbClr>
            </a:outerShdw>
          </a:effectLst>
        </p:spPr>
      </p:pic>
      <p:pic>
        <p:nvPicPr>
          <p:cNvPr id="2097155" name="Picture 37" descr="Blue_chapterlist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0725" y="3386138"/>
            <a:ext cx="539750" cy="400050"/>
          </a:xfrm>
          <a:prstGeom prst="rect"/>
          <a:noFill/>
          <a:ln w="9525">
            <a:noFill/>
            <a:miter lim="800000"/>
            <a:headEnd/>
            <a:tailEnd/>
          </a:ln>
          <a:effectLst>
            <a:outerShdw algn="ctr" dir="18900000" dist="107763" rotWithShape="0">
              <a:srgbClr val="808080">
                <a:alpha val="50000"/>
              </a:srgbClr>
            </a:outerShdw>
          </a:effectLst>
        </p:spPr>
      </p:pic>
      <p:pic>
        <p:nvPicPr>
          <p:cNvPr id="2097156" name="Picture 37" descr="Blue_chapterlist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6925" y="4071938"/>
            <a:ext cx="539750" cy="400050"/>
          </a:xfrm>
          <a:prstGeom prst="rect"/>
          <a:noFill/>
          <a:ln w="9525">
            <a:noFill/>
            <a:miter lim="800000"/>
            <a:headEnd/>
            <a:tailEnd/>
          </a:ln>
          <a:effectLst>
            <a:outerShdw algn="ctr" dir="18900000" dist="107763" rotWithShape="0">
              <a:srgbClr val="808080">
                <a:alpha val="50000"/>
              </a:srgbClr>
            </a:outerShdw>
          </a:effectLst>
        </p:spPr>
      </p:pic>
      <p:sp>
        <p:nvSpPr>
          <p:cNvPr id="1048736" name="AutoShape 51"/>
          <p:cNvSpPr>
            <a:spLocks noChangeArrowheads="1"/>
          </p:cNvSpPr>
          <p:nvPr/>
        </p:nvSpPr>
        <p:spPr bwMode="auto">
          <a:xfrm>
            <a:off x="1254125" y="2528888"/>
            <a:ext cx="5249863" cy="632222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>
            <a:solidFill>
              <a:srgbClr val="9900FF"/>
            </a:solidFill>
            <a:round/>
            <a:headEnd/>
            <a:tailEnd/>
          </a:ln>
        </p:spPr>
        <p:txBody>
          <a:bodyPr anchor="ctr" wrap="none"/>
          <a:p>
            <a:r>
              <a:rPr b="1" sz="3600" lang="en-US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Arial" charset="0"/>
              </a:rPr>
              <a:t>B.       a – b - c - d</a:t>
            </a:r>
          </a:p>
        </p:txBody>
      </p:sp>
      <p:sp>
        <p:nvSpPr>
          <p:cNvPr id="1048737" name="AutoShape 51"/>
          <p:cNvSpPr>
            <a:spLocks noChangeArrowheads="1"/>
          </p:cNvSpPr>
          <p:nvPr/>
        </p:nvSpPr>
        <p:spPr bwMode="auto">
          <a:xfrm>
            <a:off x="1254125" y="3268266"/>
            <a:ext cx="5249863" cy="632222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>
            <a:solidFill>
              <a:srgbClr val="9900FF"/>
            </a:solidFill>
            <a:round/>
            <a:headEnd/>
            <a:tailEnd/>
          </a:ln>
        </p:spPr>
        <p:txBody>
          <a:bodyPr anchor="ctr" wrap="none"/>
          <a:p>
            <a:r>
              <a:rPr b="1" sz="3600" lang="en-US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Arial" charset="0"/>
              </a:rPr>
              <a:t>C.       a – b + c - d</a:t>
            </a:r>
          </a:p>
        </p:txBody>
      </p:sp>
      <p:sp>
        <p:nvSpPr>
          <p:cNvPr id="1048738" name="AutoShape 51"/>
          <p:cNvSpPr>
            <a:spLocks noChangeArrowheads="1"/>
          </p:cNvSpPr>
          <p:nvPr/>
        </p:nvSpPr>
        <p:spPr bwMode="auto">
          <a:xfrm>
            <a:off x="1273175" y="4011216"/>
            <a:ext cx="5249863" cy="632222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>
            <a:solidFill>
              <a:srgbClr val="9900FF"/>
            </a:solidFill>
            <a:round/>
            <a:headEnd/>
            <a:tailEnd/>
          </a:ln>
        </p:spPr>
        <p:txBody>
          <a:bodyPr anchor="ctr" wrap="none"/>
          <a:p>
            <a:r>
              <a:rPr b="1" sz="3600" lang="en-US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Arial" charset="0"/>
              </a:rPr>
              <a:t>D.       a – b - c + d</a:t>
            </a:r>
          </a:p>
        </p:txBody>
      </p:sp>
      <p:sp>
        <p:nvSpPr>
          <p:cNvPr id="1048739" name="AutoShape 52"/>
          <p:cNvSpPr>
            <a:spLocks noChangeArrowheads="1"/>
          </p:cNvSpPr>
          <p:nvPr/>
        </p:nvSpPr>
        <p:spPr bwMode="auto">
          <a:xfrm>
            <a:off x="6816725" y="1614487"/>
            <a:ext cx="1752600" cy="857250"/>
          </a:xfrm>
          <a:prstGeom prst="irregularSeal1"/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 wrap="none"/>
          <a:p>
            <a:pPr algn="ctr"/>
            <a:r>
              <a:rPr sz="2800" lang="en-US">
                <a:solidFill>
                  <a:srgbClr val="FF0000"/>
                </a:solidFill>
                <a:latin typeface="Times New Roman" pitchFamily="18" charset="0"/>
              </a:rPr>
              <a:t>Sai rồi</a:t>
            </a:r>
          </a:p>
        </p:txBody>
      </p:sp>
      <p:sp>
        <p:nvSpPr>
          <p:cNvPr id="1048740" name="AutoShape 53"/>
          <p:cNvSpPr>
            <a:spLocks noChangeArrowheads="1"/>
          </p:cNvSpPr>
          <p:nvPr/>
        </p:nvSpPr>
        <p:spPr bwMode="auto">
          <a:xfrm>
            <a:off x="6664325" y="4071938"/>
            <a:ext cx="1905000" cy="742950"/>
          </a:xfrm>
          <a:prstGeom prst="irregularSeal1"/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 wrap="none"/>
          <a:p>
            <a:pPr algn="ctr"/>
            <a:r>
              <a:rPr sz="2800" lang="en-US">
                <a:solidFill>
                  <a:srgbClr val="FF0000"/>
                </a:solidFill>
                <a:latin typeface="Times New Roman" pitchFamily="18" charset="0"/>
              </a:rPr>
              <a:t>Đúng rồi</a:t>
            </a:r>
          </a:p>
        </p:txBody>
      </p:sp>
      <p:sp>
        <p:nvSpPr>
          <p:cNvPr id="1048741" name="Oval 54"/>
          <p:cNvSpPr>
            <a:spLocks noChangeArrowheads="1"/>
          </p:cNvSpPr>
          <p:nvPr/>
        </p:nvSpPr>
        <p:spPr bwMode="auto">
          <a:xfrm>
            <a:off x="1330325" y="4071938"/>
            <a:ext cx="533400" cy="514350"/>
          </a:xfrm>
          <a:prstGeom prst="ellipse"/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anchor="ctr" wrap="none"/>
          <a:p>
            <a:endParaRPr lang="en-US"/>
          </a:p>
        </p:txBody>
      </p:sp>
      <p:sp>
        <p:nvSpPr>
          <p:cNvPr id="1048742" name="AutoShape 55"/>
          <p:cNvSpPr>
            <a:spLocks noChangeArrowheads="1"/>
          </p:cNvSpPr>
          <p:nvPr/>
        </p:nvSpPr>
        <p:spPr bwMode="auto">
          <a:xfrm>
            <a:off x="6816725" y="2471738"/>
            <a:ext cx="1752600" cy="857250"/>
          </a:xfrm>
          <a:prstGeom prst="irregularSeal1"/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 wrap="none"/>
          <a:p>
            <a:pPr algn="ctr"/>
            <a:r>
              <a:rPr sz="2800" lang="en-US">
                <a:solidFill>
                  <a:srgbClr val="FF0000"/>
                </a:solidFill>
                <a:latin typeface="Times New Roman" pitchFamily="18" charset="0"/>
              </a:rPr>
              <a:t>Sai rồi</a:t>
            </a:r>
          </a:p>
        </p:txBody>
      </p:sp>
      <p:sp>
        <p:nvSpPr>
          <p:cNvPr id="1048743" name="AutoShape 56"/>
          <p:cNvSpPr>
            <a:spLocks noChangeArrowheads="1"/>
          </p:cNvSpPr>
          <p:nvPr/>
        </p:nvSpPr>
        <p:spPr bwMode="auto">
          <a:xfrm>
            <a:off x="6740525" y="3214688"/>
            <a:ext cx="1752600" cy="857250"/>
          </a:xfrm>
          <a:prstGeom prst="irregularSeal1"/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 wrap="none"/>
          <a:p>
            <a:pPr algn="ctr"/>
            <a:r>
              <a:rPr sz="2400" lang="en-US">
                <a:solidFill>
                  <a:srgbClr val="FF0000"/>
                </a:solidFill>
                <a:latin typeface="Times New Roman" pitchFamily="18" charset="0"/>
              </a:rPr>
              <a:t>Sai rồi</a:t>
            </a:r>
          </a:p>
        </p:txBody>
      </p:sp>
      <p:sp>
        <p:nvSpPr>
          <p:cNvPr id="1048744" name="Text Box 57"/>
          <p:cNvSpPr txBox="1">
            <a:spLocks noChangeArrowheads="1"/>
          </p:cNvSpPr>
          <p:nvPr/>
        </p:nvSpPr>
        <p:spPr bwMode="auto">
          <a:xfrm>
            <a:off x="914400" y="0"/>
            <a:ext cx="2057400" cy="646331"/>
          </a:xfrm>
          <a:prstGeom prst="rect"/>
          <a:solidFill>
            <a:schemeClr val="bg1"/>
          </a:solidFill>
          <a:ln>
            <a:noFill/>
          </a:ln>
          <a:effectLst/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b="1" sz="3600" lang="en-US" u="sng">
                <a:solidFill>
                  <a:srgbClr val="FF0000"/>
                </a:solidFill>
                <a:latin typeface="Times New Roman" pitchFamily="18" charset="0"/>
              </a:rPr>
              <a:t>Củng cố:</a:t>
            </a:r>
            <a:r>
              <a:rPr lang="en-US" u="sng">
                <a:solidFill>
                  <a:srgbClr val="FF0000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 id="4" nodeType="withGroup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afterEffect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dur="500" id="7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8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fill="hold" id="9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1"/>
                                        <p:tgtEl>
                                          <p:spTgt spid="2097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2"/>
                                        <p:tgtEl>
                                          <p:spTgt spid="2097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13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fill="hold" grpId="0" id="14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6"/>
                                        <p:tgtEl>
                                          <p:spTgt spid="10487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7"/>
                                        <p:tgtEl>
                                          <p:spTgt spid="1048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18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fill="hold" id="19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21"/>
                                        <p:tgtEl>
                                          <p:spTgt spid="2097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2"/>
                                        <p:tgtEl>
                                          <p:spTgt spid="2097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23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fill="hold" grpId="0" id="24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26"/>
                                        <p:tgtEl>
                                          <p:spTgt spid="10487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7"/>
                                        <p:tgtEl>
                                          <p:spTgt spid="10487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28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fill="hold" id="29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31"/>
                                        <p:tgtEl>
                                          <p:spTgt spid="2097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32"/>
                                        <p:tgtEl>
                                          <p:spTgt spid="2097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33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fill="hold" grpId="0" id="34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36"/>
                                        <p:tgtEl>
                                          <p:spTgt spid="10487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37"/>
                                        <p:tgtEl>
                                          <p:spTgt spid="10487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38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fill="hold" id="39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41"/>
                                        <p:tgtEl>
                                          <p:spTgt spid="2097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42"/>
                                        <p:tgtEl>
                                          <p:spTgt spid="2097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43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fill="hold" grpId="0" id="44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46"/>
                                        <p:tgtEl>
                                          <p:spTgt spid="10487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47"/>
                                        <p:tgtEl>
                                          <p:spTgt spid="1048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48" nodeType="clickPar">
                      <p:stCondLst>
                        <p:cond delay="indefinite"/>
                      </p:stCondLst>
                      <p:childTnLst>
                        <p:par>
                          <p:cTn fill="hold" id="49" nodeType="withGroup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0" nodeType="clickEffect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5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dur="500" id="52"/>
                                        <p:tgtEl>
                                          <p:spTgt spid="1048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evtFilter="cancelBubble" fill="hold" id="53" nodeType="interactiveSeq" restart="whenNotActive">
                <p:stCondLst>
                  <p:cond evt="onClick" delay="0">
                    <p:tgtEl>
                      <p:spTgt spid="10487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fill="hold" id="54" nodeType="clickPar">
                      <p:stCondLst>
                        <p:cond delay="0"/>
                      </p:stCondLst>
                      <p:childTnLst>
                        <p:par>
                          <p:cTn fill="hold" id="55" nodeType="withGroup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6" nodeType="clickEffect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5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dur="500" id="58"/>
                                        <p:tgtEl>
                                          <p:spTgt spid="1048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8733"/>
                  </p:tgtEl>
                </p:cond>
              </p:nextCondLst>
            </p:seq>
            <p:seq concurrent="1" nextAc="seek">
              <p:cTn evtFilter="cancelBubble" fill="hold" id="59" nodeType="interactiveSeq" restart="whenNotActive">
                <p:stCondLst>
                  <p:cond evt="onClick" delay="0">
                    <p:tgtEl>
                      <p:spTgt spid="10487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fill="hold" id="60" nodeType="clickPar">
                      <p:stCondLst>
                        <p:cond delay="0"/>
                      </p:stCondLst>
                      <p:childTnLst>
                        <p:par>
                          <p:cTn fill="hold" id="61" nodeType="withGroup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62" nodeType="clickEffect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dur="500" id="64"/>
                                        <p:tgtEl>
                                          <p:spTgt spid="1048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8736"/>
                  </p:tgtEl>
                </p:cond>
              </p:nextCondLst>
            </p:seq>
            <p:seq concurrent="1" nextAc="seek">
              <p:cTn evtFilter="cancelBubble" fill="hold" id="65" nodeType="interactiveSeq" restart="whenNotActive">
                <p:stCondLst>
                  <p:cond evt="onClick" delay="0">
                    <p:tgtEl>
                      <p:spTgt spid="10487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fill="hold" id="66" nodeType="clickPar">
                      <p:stCondLst>
                        <p:cond delay="0"/>
                      </p:stCondLst>
                      <p:childTnLst>
                        <p:par>
                          <p:cTn fill="hold" id="67" nodeType="withGroup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68" nodeType="clickEffect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dur="500" id="70"/>
                                        <p:tgtEl>
                                          <p:spTgt spid="1048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8737"/>
                  </p:tgtEl>
                </p:cond>
              </p:nextCondLst>
            </p:seq>
            <p:seq concurrent="1" nextAc="seek">
              <p:cTn evtFilter="cancelBubble" fill="hold" id="71" nodeType="interactiveSeq" restart="whenNotActive">
                <p:stCondLst>
                  <p:cond evt="onClick" delay="0">
                    <p:tgtEl>
                      <p:spTgt spid="10487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fill="hold" id="72" nodeType="clickPar">
                      <p:stCondLst>
                        <p:cond delay="0"/>
                      </p:stCondLst>
                      <p:childTnLst>
                        <p:par>
                          <p:cTn fill="hold" id="73" nodeType="withGroup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74" nodeType="clickEffect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dur="500" id="76"/>
                                        <p:tgtEl>
                                          <p:spTgt spid="1048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8738"/>
                  </p:tgtEl>
                </p:cond>
              </p:nextCondLst>
            </p:seq>
          </p:childTnLst>
        </p:cTn>
      </p:par>
    </p:tnLst>
    <p:bldLst>
      <p:bldP spid="1048733" grpId="0" animBg="1"/>
      <p:bldP spid="1048736" grpId="0" animBg="1"/>
      <p:bldP spid="1048737" grpId="0" animBg="1"/>
      <p:bldP spid="1048738" grpId="0" animBg="1"/>
      <p:bldP spid="1048739" grpId="0" animBg="1"/>
      <p:bldP spid="1048740" grpId="0" animBg="1"/>
      <p:bldP spid="1048741" grpId="0" animBg="1"/>
      <p:bldP spid="1048742" grpId="0" animBg="1"/>
      <p:bldP spid="104874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71429" lnSpcReduction="20000"/>
          </a:bodyPr>
          <a:p>
            <a:fld id="{393E7E60-C045-4041-89A4-D67CC777641F}" type="slidenum">
              <a:rPr lang="en-US"/>
              <a:t>15</a:t>
            </a:fld>
            <a:endParaRPr lang="en-US"/>
          </a:p>
        </p:txBody>
      </p:sp>
      <p:sp>
        <p:nvSpPr>
          <p:cNvPr id="104874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85750"/>
            <a:ext cx="8229600" cy="857250"/>
          </a:xfrm>
        </p:spPr>
        <p:txBody>
          <a:bodyPr/>
          <a:p>
            <a:r>
              <a:rPr dirty="0" lang="en-US" err="1">
                <a:solidFill>
                  <a:srgbClr val="FF0000"/>
                </a:solidFill>
                <a:latin typeface="Times New Roman" pitchFamily="18" charset="0"/>
              </a:rPr>
              <a:t>Hướng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</a:rPr>
              <a:t>dẫn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</a:rPr>
              <a:t>về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dirty="0" lang="en-US" err="1">
                <a:solidFill>
                  <a:srgbClr val="FF0000"/>
                </a:solidFill>
                <a:latin typeface="Times New Roman" pitchFamily="18" charset="0"/>
              </a:rPr>
              <a:t>nhà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</a:rPr>
              <a:t>:</a:t>
            </a:r>
          </a:p>
        </p:txBody>
      </p:sp>
      <p:sp>
        <p:nvSpPr>
          <p:cNvPr id="1048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7800" y="1200151"/>
            <a:ext cx="8229600" cy="3394472"/>
          </a:xfrm>
        </p:spPr>
        <p:txBody>
          <a:bodyPr/>
          <a:p>
            <a:pPr>
              <a:buClr>
                <a:schemeClr val="tx1"/>
              </a:buClr>
              <a:buFont typeface="Wingdings" pitchFamily="2" charset="2"/>
              <a:buChar char="v"/>
            </a:pPr>
            <a:r>
              <a:rPr dirty="0" lang="en-US">
                <a:latin typeface="Times New Roman" pitchFamily="18" charset="0"/>
                <a:cs typeface="Times New Roman" pitchFamily="18" charset="0"/>
              </a:rPr>
              <a:t>	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Học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thuộc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quy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tắc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ngoặc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Clr>
                <a:schemeClr val="tx1"/>
              </a:buClr>
              <a:buFont typeface="Wingdings" pitchFamily="2" charset="2"/>
              <a:buChar char="v"/>
            </a:pPr>
            <a:r>
              <a:rPr dirty="0" lang="en-US">
                <a:latin typeface="Times New Roman" pitchFamily="18" charset="0"/>
                <a:cs typeface="Times New Roman" pitchFamily="18" charset="0"/>
              </a:rPr>
              <a:t>	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Làm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bài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tập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về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nhà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: </a:t>
            </a:r>
          </a:p>
        </p:txBody>
      </p:sp>
      <p:sp>
        <p:nvSpPr>
          <p:cNvPr id="1048748" name="AutoShape 20"/>
          <p:cNvSpPr>
            <a:spLocks noChangeArrowheads="1"/>
          </p:cNvSpPr>
          <p:nvPr/>
        </p:nvSpPr>
        <p:spPr bwMode="auto">
          <a:xfrm>
            <a:off x="41276" y="42862"/>
            <a:ext cx="9026525" cy="5143500"/>
          </a:xfrm>
          <a:prstGeom prst="roundRect">
            <a:avLst>
              <a:gd name="adj" fmla="val 16667"/>
            </a:avLst>
          </a:prstGeom>
          <a:noFill/>
          <a:ln w="76200" cmpd="tri">
            <a:solidFill>
              <a:srgbClr val="FF00FF"/>
            </a:solidFill>
            <a:round/>
            <a:headEnd/>
            <a:tailEnd/>
          </a:ln>
          <a:effectLst/>
        </p:spPr>
        <p:txBody>
          <a:bodyPr anchor="ctr" wrap="none"/>
          <a:p>
            <a:endParaRPr lang="en-US"/>
          </a:p>
        </p:txBody>
      </p: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 nodeType="clickPar">
                      <p:stCondLst>
                        <p:cond delay="indefinite"/>
                      </p:stCondLst>
                      <p:childTnLst>
                        <p:par>
                          <p:cTn fill="hold" id="4" nodeType="withGroup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53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48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48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9"/>
                                        <p:tgtEl>
                                          <p:spTgt spid="1048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" nodeType="clickPar">
                      <p:stCondLst>
                        <p:cond delay="indefinite"/>
                      </p:stCondLst>
                      <p:childTnLst>
                        <p:par>
                          <p:cTn fill="hold" id="11" nodeType="withGroup">
                            <p:stCondLst>
                              <p:cond delay="0"/>
                            </p:stCondLst>
                            <p:childTnLst>
                              <p:par>
                                <p:cTn fill="hold" id="12" nodeType="clickEffect" presetClass="entr" presetID="1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dur="2000" id="14"/>
                                        <p:tgtEl>
                                          <p:spTgt spid="1048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5" nodeType="clickPar">
                      <p:stCondLst>
                        <p:cond delay="indefinite"/>
                      </p:stCondLst>
                      <p:childTnLst>
                        <p:par>
                          <p:cTn fill="hold" id="16" nodeType="withGroup">
                            <p:stCondLst>
                              <p:cond delay="0"/>
                            </p:stCondLst>
                            <p:childTnLst>
                              <p:par>
                                <p:cTn fill="hold" id="17" nodeType="clickEffect" presetClass="entr" presetID="37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9"/>
                                        <p:tgtEl>
                                          <p:spTgt spid="1048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0"/>
                                        <p:tgtEl>
                                          <p:spTgt spid="1048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ecel="100000" dur="900" fill="hold" id="21"/>
                                        <p:tgtEl>
                                          <p:spTgt spid="1048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accel="100000" dur="100" fill="hold" id="22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48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746" grpId="0"/>
    </p:bldLst>
  </p:timing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Civic">
      <a:dk1>
        <a:sysClr lastClr="000000" val="windowText"/>
      </a:dk1>
      <a:lt1>
        <a:sysClr lastClr="FFFFFF" val="window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r="5400000" dist="3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r="5400000" dist="3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r="5400000" dist="254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dir="t" rig="balanced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algn="tl" flip="none" sx="100000" sy="100000" tx="0" ty="0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algn="tl" flip="none" sx="100000" sy="100000" tx="0" ty="0"/>
        </a:blip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caleCrop>false</ScaleCrop>
  <Company>thuvienhoclieu.com</Company>
  <LinksUpToDate>false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thuvienhoclieu.com</dc:title>
  <dc:creator>thuvienhoclieu.com</dc:creator>
  <cp:keywords>thuvienhoclieu.com</cp:keywords>
  <dc:description>thuvienhoclieu.com</dc:description>
  <dcterms:created xsi:type="dcterms:W3CDTF">2021-08-17T11:00:31Z</dcterms:created>
  <dcterms:modified xsi:type="dcterms:W3CDTF">2021-08-19T05:09:39Z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dda19904a6cc4d51ad33172f4a3d02d1</vt:lpwstr>
  </property>
</Properties>
</file>