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unknown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5" r:id="rId4"/>
  </p:sldMasterIdLst>
  <p:notesMasterIdLst>
    <p:notesMasterId r:id="rId42"/>
  </p:notesMasterIdLst>
  <p:sldIdLst>
    <p:sldId id="257" r:id="rId5"/>
    <p:sldId id="265" r:id="rId6"/>
    <p:sldId id="264" r:id="rId7"/>
    <p:sldId id="263" r:id="rId8"/>
    <p:sldId id="258" r:id="rId9"/>
    <p:sldId id="286" r:id="rId10"/>
    <p:sldId id="288" r:id="rId11"/>
    <p:sldId id="285" r:id="rId12"/>
    <p:sldId id="284" r:id="rId13"/>
    <p:sldId id="283" r:id="rId14"/>
    <p:sldId id="282" r:id="rId15"/>
    <p:sldId id="289" r:id="rId16"/>
    <p:sldId id="290" r:id="rId17"/>
    <p:sldId id="291" r:id="rId18"/>
    <p:sldId id="281" r:id="rId19"/>
    <p:sldId id="280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</p:sldIdLst>
  <p:sldSz cx="9144000" cy="5143500" type="screen16x9"/>
  <p:notesSz cx="6858000" cy="9144000"/>
  <p:defaultTextStyle>
    <a:defPPr>
      <a:defRPr lang="en-US"/>
    </a:defPPr>
    <a:lvl1pPr marL="0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3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9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5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6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EB38E1-3E0F-4826-8209-2D7A9C96DD44}">
          <p14:sldIdLst>
            <p14:sldId id="257"/>
          </p14:sldIdLst>
        </p14:section>
        <p14:section name="Khởi động" id="{1FD668D7-48E1-4D59-80AD-F80043CD6B26}">
          <p14:sldIdLst>
            <p14:sldId id="265"/>
            <p14:sldId id="264"/>
            <p14:sldId id="263"/>
            <p14:sldId id="258"/>
          </p14:sldIdLst>
        </p14:section>
        <p14:section name="Hình thành kiến thức" id="{7193BFA0-36B5-457F-9A36-2D66F6E07D7B}">
          <p14:sldIdLst>
            <p14:sldId id="286"/>
            <p14:sldId id="288"/>
            <p14:sldId id="285"/>
          </p14:sldIdLst>
        </p14:section>
        <p14:section name="Luyện tập" id="{B1270CCB-2EB6-458F-A561-FACF6B991226}">
          <p14:sldIdLst>
            <p14:sldId id="284"/>
            <p14:sldId id="283"/>
            <p14:sldId id="282"/>
            <p14:sldId id="289"/>
            <p14:sldId id="290"/>
            <p14:sldId id="291"/>
          </p14:sldIdLst>
        </p14:section>
        <p14:section name="Hđ vận dụng" id="{56758F80-B413-497B-A93C-FB335C3C5616}">
          <p14:sldIdLst>
            <p14:sldId id="281"/>
            <p14:sldId id="280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0C292-E240-4710-8AB1-5383F63B134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FC07C-EFE9-4B6E-A474-F83A26CED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9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3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29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5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DF27C09E-E77A-49CB-BA3A-862DA5024359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467F4CD-BC9E-41C8-90AF-715D93934E53}" type="slidenum">
              <a:rPr lang="en-US" altLang="en-US" sz="1200">
                <a:latin typeface=".VnTime" pitchFamily="34" charset="0"/>
              </a:rPr>
              <a:pPr algn="r"/>
              <a:t>1</a:t>
            </a:fld>
            <a:endParaRPr lang="en-US" altLang="en-US" sz="1200">
              <a:latin typeface=".VnTime" pitchFamily="34" charset="0"/>
            </a:endParaRPr>
          </a:p>
        </p:txBody>
      </p:sp>
      <p:sp>
        <p:nvSpPr>
          <p:cNvPr id="410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08EE4EB-4410-490F-B90C-2432BB21A9CE}" type="slidenum">
              <a:rPr lang="en-US" altLang="en-US" sz="1200"/>
              <a:pPr algn="r" eaLnBrk="1" hangingPunct="1"/>
              <a:t>1</a:t>
            </a:fld>
            <a:endParaRPr lang="en-US" altLang="en-US" sz="1200"/>
          </a:p>
        </p:txBody>
      </p:sp>
      <p:sp>
        <p:nvSpPr>
          <p:cNvPr id="41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A0DB2DC-4C9A-4742-B13C-FB6460FD3503}" type="slidenum"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00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7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7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74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80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22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1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12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33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66" indent="0">
              <a:buNone/>
              <a:defRPr sz="2800"/>
            </a:lvl2pPr>
            <a:lvl3pPr marL="914333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29" indent="0">
              <a:buNone/>
              <a:defRPr sz="2000"/>
            </a:lvl6pPr>
            <a:lvl7pPr marL="2742995" indent="0">
              <a:buNone/>
              <a:defRPr sz="2000"/>
            </a:lvl7pPr>
            <a:lvl8pPr marL="3200160" indent="0">
              <a:buNone/>
              <a:defRPr sz="2000"/>
            </a:lvl8pPr>
            <a:lvl9pPr marL="365732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4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93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79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433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35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84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607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102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828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32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100"/>
            </a:lvl2pPr>
            <a:lvl3pPr marL="685766" indent="0">
              <a:buNone/>
              <a:defRPr sz="900"/>
            </a:lvl3pPr>
            <a:lvl4pPr marL="1028649" indent="0">
              <a:buNone/>
              <a:defRPr sz="800"/>
            </a:lvl4pPr>
            <a:lvl5pPr marL="1371532" indent="0">
              <a:buNone/>
              <a:defRPr sz="800"/>
            </a:lvl5pPr>
            <a:lvl6pPr marL="1714415" indent="0">
              <a:buNone/>
              <a:defRPr sz="800"/>
            </a:lvl6pPr>
            <a:lvl7pPr marL="2057297" indent="0">
              <a:buNone/>
              <a:defRPr sz="800"/>
            </a:lvl7pPr>
            <a:lvl8pPr marL="2400180" indent="0">
              <a:buNone/>
              <a:defRPr sz="800"/>
            </a:lvl8pPr>
            <a:lvl9pPr marL="2743064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938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100"/>
            </a:lvl2pPr>
            <a:lvl3pPr marL="685766" indent="0">
              <a:buNone/>
              <a:defRPr sz="900"/>
            </a:lvl3pPr>
            <a:lvl4pPr marL="1028649" indent="0">
              <a:buNone/>
              <a:defRPr sz="800"/>
            </a:lvl4pPr>
            <a:lvl5pPr marL="1371532" indent="0">
              <a:buNone/>
              <a:defRPr sz="800"/>
            </a:lvl5pPr>
            <a:lvl6pPr marL="1714415" indent="0">
              <a:buNone/>
              <a:defRPr sz="800"/>
            </a:lvl6pPr>
            <a:lvl7pPr marL="2057297" indent="0">
              <a:buNone/>
              <a:defRPr sz="800"/>
            </a:lvl7pPr>
            <a:lvl8pPr marL="2400180" indent="0">
              <a:buNone/>
              <a:defRPr sz="800"/>
            </a:lvl8pPr>
            <a:lvl9pPr marL="2743064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32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07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896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27D59-6977-44DD-8E4E-5EC5FBCC1A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10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409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5725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43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2879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201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00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365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892" indent="0">
              <a:buNone/>
              <a:defRPr sz="900"/>
            </a:lvl2pPr>
            <a:lvl3pPr marL="685783" indent="0">
              <a:buNone/>
              <a:defRPr sz="800"/>
            </a:lvl3pPr>
            <a:lvl4pPr marL="1028675" indent="0">
              <a:buNone/>
              <a:defRPr sz="700"/>
            </a:lvl4pPr>
            <a:lvl5pPr marL="1371566" indent="0">
              <a:buNone/>
              <a:defRPr sz="700"/>
            </a:lvl5pPr>
            <a:lvl6pPr marL="1714457" indent="0">
              <a:buNone/>
              <a:defRPr sz="700"/>
            </a:lvl6pPr>
            <a:lvl7pPr marL="2057348" indent="0">
              <a:buNone/>
              <a:defRPr sz="700"/>
            </a:lvl7pPr>
            <a:lvl8pPr marL="2400240" indent="0">
              <a:buNone/>
              <a:defRPr sz="700"/>
            </a:lvl8pPr>
            <a:lvl9pPr marL="2743132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38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892" indent="0">
              <a:buNone/>
              <a:defRPr sz="900"/>
            </a:lvl2pPr>
            <a:lvl3pPr marL="685783" indent="0">
              <a:buNone/>
              <a:defRPr sz="800"/>
            </a:lvl3pPr>
            <a:lvl4pPr marL="1028675" indent="0">
              <a:buNone/>
              <a:defRPr sz="700"/>
            </a:lvl4pPr>
            <a:lvl5pPr marL="1371566" indent="0">
              <a:buNone/>
              <a:defRPr sz="700"/>
            </a:lvl5pPr>
            <a:lvl6pPr marL="1714457" indent="0">
              <a:buNone/>
              <a:defRPr sz="700"/>
            </a:lvl6pPr>
            <a:lvl7pPr marL="2057348" indent="0">
              <a:buNone/>
              <a:defRPr sz="700"/>
            </a:lvl7pPr>
            <a:lvl8pPr marL="2400240" indent="0">
              <a:buNone/>
              <a:defRPr sz="700"/>
            </a:lvl8pPr>
            <a:lvl9pPr marL="2743132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012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3785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810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400"/>
            </a:lvl1pPr>
            <a:lvl2pPr marL="257162" indent="0" algn="ctr">
              <a:buNone/>
              <a:defRPr sz="1100"/>
            </a:lvl2pPr>
            <a:lvl3pPr marL="514325" indent="0" algn="ctr">
              <a:buNone/>
              <a:defRPr sz="1000"/>
            </a:lvl3pPr>
            <a:lvl4pPr marL="771487" indent="0" algn="ctr">
              <a:buNone/>
              <a:defRPr sz="900"/>
            </a:lvl4pPr>
            <a:lvl5pPr marL="1028649" indent="0" algn="ctr">
              <a:buNone/>
              <a:defRPr sz="900"/>
            </a:lvl5pPr>
            <a:lvl6pPr marL="1285811" indent="0" algn="ctr">
              <a:buNone/>
              <a:defRPr sz="900"/>
            </a:lvl6pPr>
            <a:lvl7pPr marL="1542974" indent="0" algn="ctr">
              <a:buNone/>
              <a:defRPr sz="900"/>
            </a:lvl7pPr>
            <a:lvl8pPr marL="1800135" indent="0" algn="ctr">
              <a:buNone/>
              <a:defRPr sz="900"/>
            </a:lvl8pPr>
            <a:lvl9pPr marL="2057297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B962C8B-B14F-4D97-AF65-F5344CB8AC3E}" type="datetime1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8/30/2021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7401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9443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25716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1432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77148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4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2974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29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540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2504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200151"/>
            <a:ext cx="4032504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17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62" indent="0">
              <a:buNone/>
              <a:defRPr sz="1100" b="1"/>
            </a:lvl2pPr>
            <a:lvl3pPr marL="514325" indent="0">
              <a:buNone/>
              <a:defRPr sz="1000" b="1"/>
            </a:lvl3pPr>
            <a:lvl4pPr marL="771487" indent="0">
              <a:buNone/>
              <a:defRPr sz="900" b="1"/>
            </a:lvl4pPr>
            <a:lvl5pPr marL="1028649" indent="0">
              <a:buNone/>
              <a:defRPr sz="900" b="1"/>
            </a:lvl5pPr>
            <a:lvl6pPr marL="1285811" indent="0">
              <a:buNone/>
              <a:defRPr sz="900" b="1"/>
            </a:lvl6pPr>
            <a:lvl7pPr marL="1542974" indent="0">
              <a:buNone/>
              <a:defRPr sz="900" b="1"/>
            </a:lvl7pPr>
            <a:lvl8pPr marL="1800135" indent="0">
              <a:buNone/>
              <a:defRPr sz="900" b="1"/>
            </a:lvl8pPr>
            <a:lvl9pPr marL="2057297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62" indent="0">
              <a:buNone/>
              <a:defRPr sz="1100" b="1"/>
            </a:lvl2pPr>
            <a:lvl3pPr marL="514325" indent="0">
              <a:buNone/>
              <a:defRPr sz="1000" b="1"/>
            </a:lvl3pPr>
            <a:lvl4pPr marL="771487" indent="0">
              <a:buNone/>
              <a:defRPr sz="900" b="1"/>
            </a:lvl4pPr>
            <a:lvl5pPr marL="1028649" indent="0">
              <a:buNone/>
              <a:defRPr sz="900" b="1"/>
            </a:lvl5pPr>
            <a:lvl6pPr marL="1285811" indent="0">
              <a:buNone/>
              <a:defRPr sz="900" b="1"/>
            </a:lvl6pPr>
            <a:lvl7pPr marL="1542974" indent="0">
              <a:buNone/>
              <a:defRPr sz="900" b="1"/>
            </a:lvl7pPr>
            <a:lvl8pPr marL="1800135" indent="0">
              <a:buNone/>
              <a:defRPr sz="900" b="1"/>
            </a:lvl8pPr>
            <a:lvl9pPr marL="2057297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6351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628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60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62" indent="0">
              <a:buNone/>
              <a:defRPr sz="800"/>
            </a:lvl2pPr>
            <a:lvl3pPr marL="514325" indent="0">
              <a:buNone/>
              <a:defRPr sz="700"/>
            </a:lvl3pPr>
            <a:lvl4pPr marL="771487" indent="0">
              <a:buNone/>
              <a:defRPr sz="600"/>
            </a:lvl4pPr>
            <a:lvl5pPr marL="1028649" indent="0">
              <a:buNone/>
              <a:defRPr sz="600"/>
            </a:lvl5pPr>
            <a:lvl6pPr marL="1285811" indent="0">
              <a:buNone/>
              <a:defRPr sz="600"/>
            </a:lvl6pPr>
            <a:lvl7pPr marL="1542974" indent="0">
              <a:buNone/>
              <a:defRPr sz="600"/>
            </a:lvl7pPr>
            <a:lvl8pPr marL="1800135" indent="0">
              <a:buNone/>
              <a:defRPr sz="600"/>
            </a:lvl8pPr>
            <a:lvl9pPr marL="205729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4150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62" indent="0">
              <a:buNone/>
              <a:defRPr sz="1600"/>
            </a:lvl2pPr>
            <a:lvl3pPr marL="514325" indent="0">
              <a:buNone/>
              <a:defRPr sz="1400"/>
            </a:lvl3pPr>
            <a:lvl4pPr marL="771487" indent="0">
              <a:buNone/>
              <a:defRPr sz="1100"/>
            </a:lvl4pPr>
            <a:lvl5pPr marL="1028649" indent="0">
              <a:buNone/>
              <a:defRPr sz="1100"/>
            </a:lvl5pPr>
            <a:lvl6pPr marL="1285811" indent="0">
              <a:buNone/>
              <a:defRPr sz="1100"/>
            </a:lvl6pPr>
            <a:lvl7pPr marL="1542974" indent="0">
              <a:buNone/>
              <a:defRPr sz="1100"/>
            </a:lvl7pPr>
            <a:lvl8pPr marL="1800135" indent="0">
              <a:buNone/>
              <a:defRPr sz="1100"/>
            </a:lvl8pPr>
            <a:lvl9pPr marL="2057297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62" indent="0">
              <a:buNone/>
              <a:defRPr sz="800"/>
            </a:lvl2pPr>
            <a:lvl3pPr marL="514325" indent="0">
              <a:buNone/>
              <a:defRPr sz="700"/>
            </a:lvl3pPr>
            <a:lvl4pPr marL="771487" indent="0">
              <a:buNone/>
              <a:defRPr sz="600"/>
            </a:lvl4pPr>
            <a:lvl5pPr marL="1028649" indent="0">
              <a:buNone/>
              <a:defRPr sz="600"/>
            </a:lvl5pPr>
            <a:lvl6pPr marL="1285811" indent="0">
              <a:buNone/>
              <a:defRPr sz="600"/>
            </a:lvl6pPr>
            <a:lvl7pPr marL="1542974" indent="0">
              <a:buNone/>
              <a:defRPr sz="600"/>
            </a:lvl7pPr>
            <a:lvl8pPr marL="1800135" indent="0">
              <a:buNone/>
              <a:defRPr sz="600"/>
            </a:lvl8pPr>
            <a:lvl9pPr marL="205729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623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598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293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8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00152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2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953944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953944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4688683"/>
            <a:ext cx="2133600" cy="357188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6553200" y="4686301"/>
            <a:ext cx="2133600" cy="357188"/>
          </a:xfrm>
          <a:prstGeom prst="rect">
            <a:avLst/>
          </a:prstGeom>
        </p:spPr>
        <p:txBody>
          <a:bodyPr vert="horz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8"/>
          <p:cNvSpPr>
            <a:spLocks noGrp="1"/>
          </p:cNvSpPr>
          <p:nvPr>
            <p:ph type="ftr" sz="quarter" idx="13"/>
          </p:nvPr>
        </p:nvSpPr>
        <p:spPr>
          <a:xfrm>
            <a:off x="3124200" y="4686301"/>
            <a:ext cx="2895600" cy="357188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8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92A91-C70E-40E4-BDB3-73C599F09D2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B984B-F8CD-451A-9A18-42E480455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9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3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5" indent="-342875" algn="l" defTabSz="91433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95" indent="-285729" algn="l" defTabSz="91433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5" indent="-228582" algn="l" defTabSz="91433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2" algn="l" defTabSz="91433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6" indent="-228582" algn="l" defTabSz="91433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1" indent="-228582" algn="l" defTabSz="9143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2" algn="l" defTabSz="9143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2" algn="l" defTabSz="9143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9" indent="-228582" algn="l" defTabSz="9143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66"/>
            <a:fld id="{25E1BB88-7011-48BE-A7FF-FD9ABF2DD7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66"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6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66"/>
            <a:fld id="{6ED7E001-5B90-40A6-A5B9-581EED52F7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6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7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79" tIns="34289" rIns="68579" bIns="3428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79" tIns="34289" rIns="68579" bIns="342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64E00D40-447B-4679-94CF-9B596069A8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/>
              <a:t>8/30/2021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C7DB2840-3C88-4F35-8072-E8F0B5FBB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69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lIns="68577" tIns="34289" rIns="68577" bIns="34289"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</a:ln>
        </p:spPr>
        <p:txBody>
          <a:bodyPr lIns="68577" tIns="34289" rIns="68577" bIns="34289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 lIns="68577" tIns="34289" rIns="68577" bIns="34289"/>
          <a:lstStyle>
            <a:lvl1pPr>
              <a:defRPr sz="1100"/>
            </a:lvl1pPr>
          </a:lstStyle>
          <a:p>
            <a:pPr defTabSz="685766" eaLnBrk="0" fontAlgn="base" hangingPunct="0">
              <a:spcBef>
                <a:spcPct val="0"/>
              </a:spcBef>
              <a:spcAft>
                <a:spcPct val="0"/>
              </a:spcAft>
            </a:pPr>
            <a:fld id="{BB962C8B-B14F-4D97-AF65-F5344CB8AC3E}" type="datetime1">
              <a:rPr lang="en-US" smtClean="0">
                <a:solidFill>
                  <a:srgbClr val="000000"/>
                </a:solidFill>
              </a:rPr>
              <a:pPr defTabSz="685766" eaLnBrk="0" fontAlgn="base" hangingPunct="0">
                <a:spcBef>
                  <a:spcPct val="0"/>
                </a:spcBef>
                <a:spcAft>
                  <a:spcPct val="0"/>
                </a:spcAft>
              </a:pPr>
              <a:t>8/30/2021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</a:ln>
        </p:spPr>
        <p:txBody>
          <a:bodyPr lIns="68577" tIns="34289" rIns="68577" bIns="34289"/>
          <a:lstStyle>
            <a:lvl1pPr algn="ctr">
              <a:defRPr sz="1100"/>
            </a:lvl1pPr>
          </a:lstStyle>
          <a:p>
            <a:pPr defTabSz="6857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 lIns="68577" tIns="34289" rIns="68577" bIns="34289"/>
          <a:lstStyle>
            <a:lvl1pPr algn="r">
              <a:defRPr sz="1100"/>
            </a:lvl1pPr>
          </a:lstStyle>
          <a:p>
            <a:pPr defTabSz="685766"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smtClean="0">
                <a:solidFill>
                  <a:srgbClr val="000000"/>
                </a:solidFill>
              </a:rPr>
              <a:pPr defTabSz="685766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0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ftr="0" dt="0"/>
  <p:txStyles>
    <p:titleStyle>
      <a:lvl1pPr marL="0" lvl="0" indent="0" algn="ctr" defTabSz="685766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62" lvl="0" indent="-25716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185" lvl="1" indent="-214303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07" lvl="2" indent="-17144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090" lvl="3" indent="-17144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2974" lvl="4" indent="-17144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856" lvl="5" indent="-17144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8739" lvl="6" indent="-17144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622" lvl="7" indent="-17144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4505" lvl="8" indent="-171442" algn="l" defTabSz="685766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766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884" lvl="1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685766" lvl="2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028649" lvl="3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371532" lvl="4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714415" lvl="5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057297" lvl="6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2400180" lvl="7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2743064" lvl="8" indent="0" algn="l" defTabSz="685766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slide" Target="slide1.xml"/><Relationship Id="rId4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slide" Target="slide1.xml"/><Relationship Id="rId7" Type="http://schemas.microsoft.com/office/2007/relationships/hdphoto" Target="../media/hdphoto2.wdp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Relationship Id="rId9" Type="http://schemas.openxmlformats.org/officeDocument/2006/relationships/image" Target="../media/image2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slgg20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0" y="457200"/>
            <a:ext cx="822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/>
          <a:p>
            <a:pPr algn="ctr" eaLnBrk="1" hangingPunct="1"/>
            <a:endParaRPr lang="en-US" altLang="en-US" sz="3200" b="1" i="1">
              <a:solidFill>
                <a:srgbClr val="FF0000"/>
              </a:solidFill>
              <a:latin typeface="VNI-Times" pitchFamily="2" charset="0"/>
            </a:endParaRPr>
          </a:p>
        </p:txBody>
      </p:sp>
      <p:sp>
        <p:nvSpPr>
          <p:cNvPr id="3076" name="Text Box 21"/>
          <p:cNvSpPr txBox="1">
            <a:spLocks noChangeArrowheads="1"/>
          </p:cNvSpPr>
          <p:nvPr/>
        </p:nvSpPr>
        <p:spPr bwMode="auto">
          <a:xfrm>
            <a:off x="762000" y="2400303"/>
            <a:ext cx="6705600" cy="58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>
              <a:latin typeface=".VnTime" pitchFamily="34" charset="0"/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533400" y="857250"/>
            <a:ext cx="5562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4" tIns="45717" rIns="91434" bIns="45717">
            <a:spAutoFit/>
          </a:bodyPr>
          <a:lstStyle/>
          <a:p>
            <a:pPr algn="ctr" eaLnBrk="1" hangingPunct="1"/>
            <a:r>
              <a:rPr lang="en-US" altLang="en-US" sz="3600" b="1" dirty="0">
                <a:solidFill>
                  <a:srgbClr val="1408FA"/>
                </a:solidFill>
                <a:latin typeface="Arial" pitchFamily="34" charset="0"/>
                <a:cs typeface="Arial" pitchFamily="34" charset="0"/>
              </a:rPr>
              <a:t>CHÀO MỪNG CÁC EM ĐẾN VỚI TIẾT HỌC HÔM NAY</a:t>
            </a:r>
          </a:p>
          <a:p>
            <a:pPr algn="ctr" eaLnBrk="1" hangingPunct="1"/>
            <a:endParaRPr lang="en-US" altLang="en-US" sz="3600" b="1" dirty="0">
              <a:solidFill>
                <a:srgbClr val="1408FA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5229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311409"/>
            <a:ext cx="8001000" cy="4832092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lần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đầu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xuất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hiện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khoảng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từ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202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trước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công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đến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220.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dương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dùng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để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biểu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thị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đại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lập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nhau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Người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ta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cũng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kết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quả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việc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lấy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nhỏ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trừ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lớn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Chương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này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sẽ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giúp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tìm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hiểu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về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dương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tắc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tính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toán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liên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đến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dương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nói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chung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Nếu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hiểu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rõ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về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sẽ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thấy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không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bí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ẩn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Trái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lại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còn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làm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thế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giới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con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thêm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thú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vị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hữu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ích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1987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51" y="-1143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Oval 43"/>
          <p:cNvSpPr/>
          <p:nvPr/>
        </p:nvSpPr>
        <p:spPr>
          <a:xfrm>
            <a:off x="838201" y="1620190"/>
            <a:ext cx="462926" cy="3419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9" tIns="54861" rIns="109719" bIns="54861" spcCol="0" rtlCol="0" anchor="ctr"/>
          <a:lstStyle/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45" name="Flowchart: Decision 44"/>
          <p:cNvSpPr/>
          <p:nvPr/>
        </p:nvSpPr>
        <p:spPr>
          <a:xfrm>
            <a:off x="2670638" y="171450"/>
            <a:ext cx="4107873" cy="742950"/>
          </a:xfrm>
          <a:prstGeom prst="flowChartDecisi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nguyên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lowchart: Alternate Process 45"/>
          <p:cNvSpPr/>
          <p:nvPr/>
        </p:nvSpPr>
        <p:spPr>
          <a:xfrm>
            <a:off x="1371953" y="1657353"/>
            <a:ext cx="5867049" cy="36556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13.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Tập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hợp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836782" y="2136298"/>
            <a:ext cx="462926" cy="3419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9" tIns="54861" rIns="109719" bIns="54861" spcCol="0" rtlCol="0" anchor="ctr"/>
          <a:lstStyle/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3" name="Flowchart: Alternate Process 52"/>
          <p:cNvSpPr/>
          <p:nvPr/>
        </p:nvSpPr>
        <p:spPr>
          <a:xfrm>
            <a:off x="1371951" y="2129990"/>
            <a:ext cx="7086250" cy="36556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14.Phép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cộng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phép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trừ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838201" y="3677590"/>
            <a:ext cx="462926" cy="3419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9" tIns="54861" rIns="109719" bIns="54861" spcCol="0" rtlCol="0" anchor="ctr"/>
          <a:lstStyle/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6" name="Oval 55"/>
          <p:cNvSpPr/>
          <p:nvPr/>
        </p:nvSpPr>
        <p:spPr>
          <a:xfrm>
            <a:off x="805609" y="2647951"/>
            <a:ext cx="462926" cy="3419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9" tIns="54861" rIns="109719" bIns="54861" spcCol="0" rtlCol="0" anchor="ctr"/>
          <a:lstStyle/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7" name="Oval 56"/>
          <p:cNvSpPr/>
          <p:nvPr/>
        </p:nvSpPr>
        <p:spPr>
          <a:xfrm>
            <a:off x="805609" y="3181351"/>
            <a:ext cx="462926" cy="3419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9" tIns="54861" rIns="109719" bIns="54861" spcCol="0" rtlCol="0" anchor="ctr"/>
          <a:lstStyle/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58" name="Flowchart: Alternate Process 57"/>
          <p:cNvSpPr/>
          <p:nvPr/>
        </p:nvSpPr>
        <p:spPr>
          <a:xfrm>
            <a:off x="1371954" y="2647953"/>
            <a:ext cx="4495450" cy="36556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15.Quy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tắc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dấu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ngoặc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71951" y="1028701"/>
            <a:ext cx="7098418" cy="523220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Gồm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luyện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tập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ôn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tập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60" name="Flowchart: Alternate Process 59"/>
          <p:cNvSpPr/>
          <p:nvPr/>
        </p:nvSpPr>
        <p:spPr>
          <a:xfrm>
            <a:off x="1371951" y="3181353"/>
            <a:ext cx="6095650" cy="36556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16.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Phép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nhân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Flowchart: Alternate Process 60"/>
          <p:cNvSpPr/>
          <p:nvPr/>
        </p:nvSpPr>
        <p:spPr>
          <a:xfrm>
            <a:off x="1399662" y="3707031"/>
            <a:ext cx="6857650" cy="78466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16.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Phép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chí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hết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Ước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một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87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6" grpId="0" animBg="1"/>
      <p:bldP spid="48" grpId="0" animBg="1"/>
      <p:bldP spid="53" grpId="0" animBg="1"/>
      <p:bldP spid="54" grpId="0" animBg="1"/>
      <p:bldP spid="56" grpId="0" animBg="1"/>
      <p:bldP spid="57" grpId="0" animBg="1"/>
      <p:bldP spid="58" grpId="0" animBg="1"/>
      <p:bldP spid="47" grpId="0"/>
      <p:bldP spid="60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742950" y="2647950"/>
            <a:ext cx="7258050" cy="2000250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Quan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sát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3.1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3.2,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thấy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ngoài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quen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thuộc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như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 hay 10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còn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với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dấu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“-”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đằng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trước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đó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Vậy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ý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nghĩa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gì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đời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sống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quan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hệ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gì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với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" name="Oval Callout 3"/>
          <p:cNvSpPr/>
          <p:nvPr/>
        </p:nvSpPr>
        <p:spPr>
          <a:xfrm>
            <a:off x="1676400" y="2714625"/>
            <a:ext cx="7086600" cy="1695450"/>
          </a:xfrm>
          <a:prstGeom prst="wedgeEllipse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sát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3.1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3.2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thấy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những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con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gì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đặc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biệt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1" y="3"/>
            <a:ext cx="2819400" cy="257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128589"/>
            <a:ext cx="3575332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87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1962150"/>
            <a:ext cx="7848600" cy="1323433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13: </a:t>
            </a:r>
            <a:r>
              <a:rPr lang="en-US" sz="4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Tập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hợp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nguyên</a:t>
            </a:r>
            <a:endParaRPr lang="en-US" sz="4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4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29+30)</a:t>
            </a:r>
            <a:endParaRPr lang="en-US" sz="40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2" y="1123950"/>
            <a:ext cx="5399235" cy="707886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Chương</a:t>
            </a:r>
            <a:r>
              <a:rPr lang="en-US" sz="4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III: </a:t>
            </a:r>
            <a:r>
              <a:rPr lang="en-US" sz="4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nguyên</a:t>
            </a:r>
            <a:endParaRPr lang="en-US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87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owchart: Alternate Process 1"/>
          <p:cNvSpPr/>
          <p:nvPr/>
        </p:nvSpPr>
        <p:spPr>
          <a:xfrm>
            <a:off x="561974" y="361950"/>
            <a:ext cx="5076825" cy="45720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1. </a:t>
            </a:r>
            <a:r>
              <a:rPr lang="en-US" sz="2800" dirty="0" err="1">
                <a:solidFill>
                  <a:srgbClr val="FF0000"/>
                </a:solidFill>
              </a:rPr>
              <a:t>Làm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quen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với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số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nguyên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âm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457200" y="990600"/>
            <a:ext cx="685800" cy="4572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dirty="0" smtClean="0"/>
              <a:t>HĐ1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3071" y="971553"/>
            <a:ext cx="7652331" cy="954107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-3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đọc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3”.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Tương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tự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đọc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trên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bản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đồ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H 3.1, H3.2?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457200" y="1925657"/>
            <a:ext cx="685800" cy="4572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dirty="0" smtClean="0"/>
              <a:t>HĐ2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20624" y="1905803"/>
            <a:ext cx="4570579" cy="1384995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Bằng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sử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dụng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dấu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“-”,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viết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nói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đến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3.3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9288" y="1885950"/>
            <a:ext cx="231457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-95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otched Right Arrow 1"/>
          <p:cNvSpPr/>
          <p:nvPr/>
        </p:nvSpPr>
        <p:spPr>
          <a:xfrm>
            <a:off x="0" y="2443734"/>
            <a:ext cx="8641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/>
          </a:p>
        </p:txBody>
      </p:sp>
      <p:sp>
        <p:nvSpPr>
          <p:cNvPr id="3" name="Rectangular Callout 2"/>
          <p:cNvSpPr/>
          <p:nvPr/>
        </p:nvSpPr>
        <p:spPr>
          <a:xfrm>
            <a:off x="990602" y="1428750"/>
            <a:ext cx="7552563" cy="2514600"/>
          </a:xfrm>
          <a:prstGeom prst="wedgeRect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Các số tự nhiên (khác 0) 1; 2; 3; 4 ...còn được gọi là các số nguyên dương.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Các số -1; -2; -3; ...gọi là các số nguyên âm.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Tập hợp số nguyên kí hiệu là Z, gồm các số nguyên âm, số 0, số nguyên dương.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561974" y="361950"/>
            <a:ext cx="5076825" cy="45720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1. </a:t>
            </a:r>
            <a:r>
              <a:rPr lang="en-US" sz="2800" dirty="0" err="1">
                <a:solidFill>
                  <a:srgbClr val="FF0000"/>
                </a:solidFill>
              </a:rPr>
              <a:t>Làm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quen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với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số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nguyên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âm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2007" y="-2857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416911" y="1200150"/>
            <a:ext cx="7353301" cy="3200400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95718" y="928124"/>
            <a:ext cx="6595682" cy="3108543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endParaRPr lang="nl-NL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 Chú ý:</a:t>
            </a: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Số 0 không là số nguyên dương cũng không là nguyên âm.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Đôi khi ta còn viết thêm dấu “+” ngay trước một số nguyên dương. Chẳng hạn số 6 còn viết là +6.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561974" y="361950"/>
            <a:ext cx="5076825" cy="45720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1. </a:t>
            </a:r>
            <a:r>
              <a:rPr lang="en-US" sz="2800" dirty="0" err="1">
                <a:solidFill>
                  <a:srgbClr val="FF0000"/>
                </a:solidFill>
              </a:rPr>
              <a:t>Làm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quen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với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số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nguyên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âm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Alternate Process 3"/>
          <p:cNvSpPr/>
          <p:nvPr/>
        </p:nvSpPr>
        <p:spPr>
          <a:xfrm>
            <a:off x="381000" y="361950"/>
            <a:ext cx="2362200" cy="5334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 err="1">
                <a:latin typeface="Arial" pitchFamily="34" charset="0"/>
                <a:cs typeface="Arial" pitchFamily="34" charset="0"/>
              </a:rPr>
              <a:t>Luyện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tập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4828" y="895353"/>
            <a:ext cx="8117863" cy="954107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pPr marL="342875" indent="-342875">
              <a:buAutoNum type="alphaLcParenR"/>
            </a:pP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Viết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dương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nguyên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875" indent="-342875">
              <a:buAutoNum type="alphaLcParenR"/>
            </a:pP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Đọc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mà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viết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885950"/>
            <a:ext cx="75438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2" y="742952"/>
            <a:ext cx="705802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loud Callout 1"/>
          <p:cNvSpPr/>
          <p:nvPr/>
        </p:nvSpPr>
        <p:spPr>
          <a:xfrm>
            <a:off x="1371600" y="285750"/>
            <a:ext cx="5562600" cy="1828800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lấy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hai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ví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dụ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tương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tự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571752"/>
            <a:ext cx="7162800" cy="1384995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Khi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hỏi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còn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tiền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không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Nam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hóm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hỉnh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đáp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 “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Mình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còn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mười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nghìn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đồng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”.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hiểu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nói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đó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nam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nghĩa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gì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943353"/>
            <a:ext cx="7391400" cy="954107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      Nam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nói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mình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còn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mười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nghìn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nghĩa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nợ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mười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nghìn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85800" y="417195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38200" y="4248150"/>
            <a:ext cx="3810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3.1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Mỗi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nhiệt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kế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sau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chỉ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bao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nhiêu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độ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C?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2" y="1276350"/>
            <a:ext cx="5233737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2200" y="3333752"/>
            <a:ext cx="4419600" cy="1384995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Giải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nl-NL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-9</a:t>
            </a:r>
            <a:r>
              <a:rPr lang="nl-NL" sz="2800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nl-NL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C; 30</a:t>
            </a:r>
            <a:r>
              <a:rPr lang="nl-NL" sz="2800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nl-NL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C; 0</a:t>
            </a:r>
            <a:r>
              <a:rPr lang="nl-NL" sz="2800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nl-NL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C; -21</a:t>
            </a:r>
            <a:r>
              <a:rPr lang="nl-NL" sz="2800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nl-NL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82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14353"/>
            <a:ext cx="7924800" cy="4185761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pPr algn="ctr"/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PHIẾU HỌC TẬP 1</a:t>
            </a: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3.2.</a:t>
            </a:r>
            <a:r>
              <a:rPr lang="nl-NL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nl-NL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Hãy sử dụng số nguyên âm dể diễn tả lại ý nghĩa của các câu sau đây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a) Độ sâu trung bình của vịnh Thái Lan khoảng 45m và độ sâu lớn nhất là 80m dưới mực nước biển.</a:t>
            </a:r>
            <a:endParaRPr lang="en-US" sz="2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b) Mùa đông ở Siberia (Nga) dài và khắc nghiệt, với nhiệt độ trung bình tháng 1 là 25</a:t>
            </a:r>
            <a:r>
              <a:rPr lang="nl-NL" sz="2600" baseline="30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nl-NL" sz="2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 dưới 0</a:t>
            </a:r>
            <a:r>
              <a:rPr lang="nl-NL" sz="2600" baseline="30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nl-NL" sz="2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C.</a:t>
            </a:r>
            <a:endParaRPr lang="en-US" sz="2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c) Năm 2012, núi lửa Harve (Bắc New Zealand) phun ra cột tro từ độ sâu 700m dưới mực nước biển.</a:t>
            </a:r>
            <a:endParaRPr lang="en-US" sz="2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685800" y="514350"/>
            <a:ext cx="8001000" cy="4343400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19200" y="971552"/>
            <a:ext cx="7239000" cy="3108543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a) Độ cao trung bình của vịnh Thái Lan là -45m và độ cao thấp nhất là -80m.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b) Mùa đông ở Siberia (Nga) dài và khắc nghiệt, với nhiệt độ trung bình tháng 1 là -25</a:t>
            </a:r>
            <a:r>
              <a:rPr lang="nl-NL" sz="2800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c) Năm 2012, núi lửa Harve (Bắc New Zealand) phun ra cột tro từ độ cao -700m</a:t>
            </a:r>
            <a:r>
              <a:rPr lang="nl-NL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8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-171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133350"/>
            <a:ext cx="5867400" cy="4832092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PHIẾU HỌC TẬP  2</a:t>
            </a:r>
          </a:p>
          <a:p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Ông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M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nhận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hai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tin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nhắn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từ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một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ngân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hàng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với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nội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dung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như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sau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Tài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khoản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…010.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tiền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giao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dịch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+160 000…”</a:t>
            </a:r>
          </a:p>
          <a:p>
            <a:pPr lvl="0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Tài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khoản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…010.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tiền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giao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dịch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-4 000 000…”</a:t>
            </a:r>
          </a:p>
          <a:p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giải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thích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ý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nghĩa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dương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mỗi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tin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nhắn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trên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3" y="301496"/>
            <a:ext cx="2479027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nip and Round Single Corner Rectangle 1"/>
          <p:cNvSpPr/>
          <p:nvPr/>
        </p:nvSpPr>
        <p:spPr>
          <a:xfrm>
            <a:off x="1143000" y="895350"/>
            <a:ext cx="6934200" cy="2971800"/>
          </a:xfrm>
          <a:prstGeom prst="snip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Trả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lời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“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tiền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giao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dịch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+160 000”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nghĩa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tiền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vào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160 000.</a:t>
            </a:r>
          </a:p>
          <a:p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“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tiền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giao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dịch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-4 000 000…”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nghĩa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tiền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4 000 000.</a:t>
            </a:r>
          </a:p>
        </p:txBody>
      </p:sp>
    </p:spTree>
    <p:extLst>
      <p:ext uri="{BB962C8B-B14F-4D97-AF65-F5344CB8AC3E}">
        <p14:creationId xmlns:p14="http://schemas.microsoft.com/office/powerpoint/2010/main" val="90697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5" name="Picture 33" descr="Picture1xc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Alternate Process 2"/>
          <p:cNvSpPr/>
          <p:nvPr/>
        </p:nvSpPr>
        <p:spPr>
          <a:xfrm>
            <a:off x="2381250" y="742950"/>
            <a:ext cx="4114800" cy="609600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Hướng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dẫn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về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nhà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1833086"/>
            <a:ext cx="7315200" cy="2246769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pPr lvl="0"/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Ôn tập lại kiến thức về số nguyên, cách đọc số nguyên âm, số nguyên dương.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Đọc trước phần 2: Thứ tự trong tập hợp số nguyên.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nl-NL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Làm bài tập 3.1; 3.2/SBT/48.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45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6382" y="3651837"/>
            <a:ext cx="3076303" cy="66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01685" y="321097"/>
            <a:ext cx="138545" cy="288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76" tIns="34289" rIns="68576" bIns="34289" numCol="1" anchor="ctr" anchorCtr="0" compatLnSpc="1">
            <a:prstTxWarp prst="textNoShape">
              <a:avLst/>
            </a:prstTxWarp>
            <a:spAutoFit/>
          </a:bodyPr>
          <a:lstStyle/>
          <a:p>
            <a:pPr defTabSz="685749"/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8806" y="6047"/>
            <a:ext cx="6858000" cy="1790700"/>
          </a:xfrm>
        </p:spPr>
        <p:txBody>
          <a:bodyPr>
            <a:normAutofit/>
          </a:bodyPr>
          <a:lstStyle/>
          <a:p>
            <a:pPr algn="l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(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 KIỂM TRA BÀI CŨ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.Tập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8806" y="1796747"/>
            <a:ext cx="6858000" cy="2793072"/>
          </a:xfrm>
          <a:prstGeom prst="rect">
            <a:avLst/>
          </a:prstGeom>
        </p:spPr>
        <p:txBody>
          <a:bodyPr wrap="square" lIns="68576" tIns="34289" rIns="68576" bIns="34289">
            <a:spAutoFit/>
          </a:bodyPr>
          <a:lstStyle/>
          <a:p>
            <a:pPr algn="ctr" defTabSz="685749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ÁN</a:t>
            </a:r>
          </a:p>
          <a:p>
            <a:pPr defTabSz="685749"/>
            <a:r>
              <a:rPr lang="en-US" sz="2100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pl-PL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= {…; -3; -2; -1; 0; 1; 2; 3; …}</a:t>
            </a:r>
            <a:endParaRPr lang="en-US" sz="2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r>
              <a:rPr lang="en-US" sz="2100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  <a:p>
            <a:pPr defTabSz="685749"/>
            <a:endParaRPr lang="en-US" sz="2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5và 2&lt;5</a:t>
            </a: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8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38717" y="531019"/>
            <a:ext cx="7886700" cy="326350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nl-NL" sz="24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l-NL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hai số tự nhiên a và b. Trên tia số nếu điểm a nằm trước điểm b thì a &lt; b. Đối với số nguyên thì điều đó còn đúng không?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16531" y="1496012"/>
            <a:ext cx="636815" cy="3262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795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692" y="259775"/>
            <a:ext cx="6712528" cy="5309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2.Thứ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nip Same Side Corner Rectangle 6"/>
          <p:cNvSpPr/>
          <p:nvPr/>
        </p:nvSpPr>
        <p:spPr>
          <a:xfrm>
            <a:off x="3158215" y="1637820"/>
            <a:ext cx="5652653" cy="3210791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NHÓM ĐÔI (3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685749"/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SGK,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1;2;3;4</a:t>
            </a:r>
          </a:p>
          <a:p>
            <a:pPr defTabSz="685749"/>
            <a:r>
              <a:rPr lang="en-US" sz="21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-1;-2;-3;-4.</a:t>
            </a:r>
          </a:p>
          <a:p>
            <a:pPr defTabSz="685749"/>
            <a:endParaRPr lang="en-US" sz="2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endParaRPr lang="en-US" sz="2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endParaRPr lang="en-US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474446" y="1849802"/>
            <a:ext cx="4576161" cy="118023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20323" y="1009490"/>
            <a:ext cx="431945" cy="288539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14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08522" y="1228398"/>
            <a:ext cx="4956464" cy="551829"/>
            <a:chOff x="825" y="3704"/>
            <a:chExt cx="4222" cy="573"/>
          </a:xfrm>
        </p:grpSpPr>
        <p:sp>
          <p:nvSpPr>
            <p:cNvPr id="30" name="Straight Connector 29"/>
            <p:cNvSpPr/>
            <p:nvPr/>
          </p:nvSpPr>
          <p:spPr>
            <a:xfrm>
              <a:off x="825" y="3792"/>
              <a:ext cx="4222" cy="6"/>
            </a:xfrm>
            <a:prstGeom prst="line">
              <a:avLst/>
            </a:prstGeom>
            <a:ln w="22225" cap="flat" cmpd="sng">
              <a:solidFill>
                <a:srgbClr val="66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1" name="Straight Connector 30"/>
            <p:cNvSpPr/>
            <p:nvPr/>
          </p:nvSpPr>
          <p:spPr>
            <a:xfrm>
              <a:off x="2382" y="3717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" name="Straight Connector 31"/>
            <p:cNvSpPr/>
            <p:nvPr/>
          </p:nvSpPr>
          <p:spPr>
            <a:xfrm>
              <a:off x="3792" y="3704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" name="Straight Connector 32"/>
            <p:cNvSpPr/>
            <p:nvPr/>
          </p:nvSpPr>
          <p:spPr>
            <a:xfrm>
              <a:off x="1344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Straight Connector 34"/>
            <p:cNvSpPr/>
            <p:nvPr/>
          </p:nvSpPr>
          <p:spPr>
            <a:xfrm>
              <a:off x="2016" y="3721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" name="Straight Connector 35"/>
            <p:cNvSpPr/>
            <p:nvPr/>
          </p:nvSpPr>
          <p:spPr>
            <a:xfrm>
              <a:off x="3447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" name="Straight Connector 36"/>
            <p:cNvSpPr/>
            <p:nvPr/>
          </p:nvSpPr>
          <p:spPr>
            <a:xfrm>
              <a:off x="4142" y="3709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" name="Straight Connector 37"/>
            <p:cNvSpPr/>
            <p:nvPr/>
          </p:nvSpPr>
          <p:spPr>
            <a:xfrm>
              <a:off x="3102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" name="Straight Connector 38"/>
            <p:cNvSpPr/>
            <p:nvPr/>
          </p:nvSpPr>
          <p:spPr>
            <a:xfrm>
              <a:off x="2745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" name="Straight Connector 39"/>
            <p:cNvSpPr/>
            <p:nvPr/>
          </p:nvSpPr>
          <p:spPr>
            <a:xfrm>
              <a:off x="4495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" name="Straight Connector 40"/>
            <p:cNvSpPr/>
            <p:nvPr/>
          </p:nvSpPr>
          <p:spPr>
            <a:xfrm>
              <a:off x="1687" y="3718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" name="Text Box 119835"/>
            <p:cNvSpPr txBox="1"/>
            <p:nvPr/>
          </p:nvSpPr>
          <p:spPr>
            <a:xfrm>
              <a:off x="1850" y="3914"/>
              <a:ext cx="384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- 3</a:t>
              </a:r>
            </a:p>
          </p:txBody>
        </p:sp>
        <p:sp>
          <p:nvSpPr>
            <p:cNvPr id="43" name="Text Box 119836"/>
            <p:cNvSpPr txBox="1"/>
            <p:nvPr/>
          </p:nvSpPr>
          <p:spPr>
            <a:xfrm>
              <a:off x="2993" y="3879"/>
              <a:ext cx="384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 dirty="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3347" y="3930"/>
              <a:ext cx="1287" cy="347"/>
              <a:chOff x="2762" y="2186"/>
              <a:chExt cx="1287" cy="305"/>
            </a:xfrm>
          </p:grpSpPr>
          <p:sp>
            <p:nvSpPr>
              <p:cNvPr id="51" name="Text Box 119838"/>
              <p:cNvSpPr txBox="1"/>
              <p:nvPr/>
            </p:nvSpPr>
            <p:spPr>
              <a:xfrm>
                <a:off x="2762" y="2191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52" name="Text Box 119839"/>
              <p:cNvSpPr txBox="1"/>
              <p:nvPr/>
            </p:nvSpPr>
            <p:spPr>
              <a:xfrm>
                <a:off x="3120" y="2196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3" name="Text Box 119840"/>
              <p:cNvSpPr txBox="1"/>
              <p:nvPr/>
            </p:nvSpPr>
            <p:spPr>
              <a:xfrm>
                <a:off x="3478" y="2195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4" name="Text Box 119841"/>
              <p:cNvSpPr txBox="1"/>
              <p:nvPr/>
            </p:nvSpPr>
            <p:spPr>
              <a:xfrm>
                <a:off x="3809" y="2186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45" name="Text Box 119843"/>
            <p:cNvSpPr txBox="1"/>
            <p:nvPr/>
          </p:nvSpPr>
          <p:spPr>
            <a:xfrm>
              <a:off x="2562" y="3912"/>
              <a:ext cx="336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- 1</a:t>
              </a:r>
            </a:p>
          </p:txBody>
        </p:sp>
        <p:sp>
          <p:nvSpPr>
            <p:cNvPr id="47" name="Text Box 119845"/>
            <p:cNvSpPr txBox="1"/>
            <p:nvPr/>
          </p:nvSpPr>
          <p:spPr>
            <a:xfrm>
              <a:off x="2208" y="3917"/>
              <a:ext cx="336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</a:p>
          </p:txBody>
        </p:sp>
        <p:sp>
          <p:nvSpPr>
            <p:cNvPr id="48" name="Text Box 119846"/>
            <p:cNvSpPr txBox="1"/>
            <p:nvPr/>
          </p:nvSpPr>
          <p:spPr>
            <a:xfrm>
              <a:off x="1485" y="3922"/>
              <a:ext cx="400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11795" y="2961225"/>
            <a:ext cx="7876894" cy="10387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749"/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</a:p>
          <a:p>
            <a:pPr defTabSz="685749"/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0002" y="764666"/>
            <a:ext cx="1635050" cy="3924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747655" y="2961224"/>
            <a:ext cx="340760" cy="3091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>
          <a:xfrm>
            <a:off x="741190" y="3605350"/>
            <a:ext cx="330035" cy="3335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567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7" grpId="0" animBg="1"/>
      <p:bldP spid="28" grpId="0"/>
      <p:bldP spid="2" grpId="0" animBg="1"/>
      <p:bldP spid="4" grpId="0"/>
      <p:bldP spid="49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-171063"/>
            <a:ext cx="8085666" cy="5502197"/>
          </a:xfrm>
        </p:spPr>
      </p:pic>
      <p:sp>
        <p:nvSpPr>
          <p:cNvPr id="5" name="Oval Callout 4"/>
          <p:cNvSpPr/>
          <p:nvPr/>
        </p:nvSpPr>
        <p:spPr>
          <a:xfrm>
            <a:off x="1437659" y="934633"/>
            <a:ext cx="3842787" cy="2310320"/>
          </a:xfrm>
          <a:prstGeom prst="wedgeEllipseCallou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3.7/SGK/60</a:t>
            </a: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308986" y="444711"/>
            <a:ext cx="1210398" cy="3072467"/>
            <a:chOff x="586" y="412"/>
            <a:chExt cx="806" cy="2832"/>
          </a:xfrm>
        </p:grpSpPr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844" y="1768"/>
              <a:ext cx="528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685749" eaLnBrk="1" hangingPunct="1">
                <a:spcBef>
                  <a:spcPct val="50000"/>
                </a:spcBef>
              </a:pPr>
              <a:endParaRPr lang="en-US" altLang="en-US" sz="15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864" y="898"/>
              <a:ext cx="528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685749" eaLnBrk="1" hangingPunct="1">
                <a:spcBef>
                  <a:spcPct val="50000"/>
                </a:spcBef>
              </a:pPr>
              <a:endParaRPr lang="en-US" altLang="en-US" sz="15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864" y="2344"/>
              <a:ext cx="528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685749" eaLnBrk="1" hangingPunct="1">
                <a:spcBef>
                  <a:spcPct val="50000"/>
                </a:spcBef>
              </a:pPr>
              <a:endParaRPr lang="en-US" altLang="en-US" sz="1500" b="1" dirty="0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586" y="412"/>
              <a:ext cx="690" cy="2832"/>
              <a:chOff x="1546" y="1152"/>
              <a:chExt cx="690" cy="2832"/>
            </a:xfrm>
          </p:grpSpPr>
          <p:sp>
            <p:nvSpPr>
              <p:cNvPr id="11" name="Line 13"/>
              <p:cNvSpPr>
                <a:spLocks noChangeShapeType="1"/>
              </p:cNvSpPr>
              <p:nvPr/>
            </p:nvSpPr>
            <p:spPr bwMode="auto">
              <a:xfrm>
                <a:off x="1776" y="1152"/>
                <a:ext cx="0" cy="28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Line 14"/>
              <p:cNvSpPr>
                <a:spLocks noChangeShapeType="1"/>
              </p:cNvSpPr>
              <p:nvPr/>
            </p:nvSpPr>
            <p:spPr bwMode="auto">
              <a:xfrm>
                <a:off x="1742" y="2640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Line 15"/>
              <p:cNvSpPr>
                <a:spLocks noChangeShapeType="1"/>
              </p:cNvSpPr>
              <p:nvPr/>
            </p:nvSpPr>
            <p:spPr bwMode="auto">
              <a:xfrm>
                <a:off x="1742" y="292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Line 16"/>
              <p:cNvSpPr>
                <a:spLocks noChangeShapeType="1"/>
              </p:cNvSpPr>
              <p:nvPr/>
            </p:nvSpPr>
            <p:spPr bwMode="auto">
              <a:xfrm>
                <a:off x="1742" y="3216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Line 17"/>
              <p:cNvSpPr>
                <a:spLocks noChangeShapeType="1"/>
              </p:cNvSpPr>
              <p:nvPr/>
            </p:nvSpPr>
            <p:spPr bwMode="auto">
              <a:xfrm>
                <a:off x="1742" y="3504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Line 19"/>
              <p:cNvSpPr>
                <a:spLocks noChangeShapeType="1"/>
              </p:cNvSpPr>
              <p:nvPr/>
            </p:nvSpPr>
            <p:spPr bwMode="auto">
              <a:xfrm>
                <a:off x="1742" y="2352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Line 20"/>
              <p:cNvSpPr>
                <a:spLocks noChangeShapeType="1"/>
              </p:cNvSpPr>
              <p:nvPr/>
            </p:nvSpPr>
            <p:spPr bwMode="auto">
              <a:xfrm>
                <a:off x="1742" y="2064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Line 21"/>
              <p:cNvSpPr>
                <a:spLocks noChangeShapeType="1"/>
              </p:cNvSpPr>
              <p:nvPr/>
            </p:nvSpPr>
            <p:spPr bwMode="auto">
              <a:xfrm>
                <a:off x="1742" y="1776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 Box 24"/>
              <p:cNvSpPr txBox="1">
                <a:spLocks noChangeArrowheads="1"/>
              </p:cNvSpPr>
              <p:nvPr/>
            </p:nvSpPr>
            <p:spPr bwMode="auto">
              <a:xfrm>
                <a:off x="1804" y="1610"/>
                <a:ext cx="419" cy="2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749" eaLnBrk="1" hangingPunct="1">
                  <a:spcBef>
                    <a:spcPct val="50000"/>
                  </a:spcBef>
                </a:pPr>
                <a:r>
                  <a:rPr lang="en-US" altLang="en-US" sz="1500"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20" name="Text Box 25"/>
              <p:cNvSpPr txBox="1">
                <a:spLocks noChangeArrowheads="1"/>
              </p:cNvSpPr>
              <p:nvPr/>
            </p:nvSpPr>
            <p:spPr bwMode="auto">
              <a:xfrm>
                <a:off x="1784" y="1943"/>
                <a:ext cx="432" cy="2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749" eaLnBrk="1" hangingPunct="1">
                  <a:spcBef>
                    <a:spcPct val="50000"/>
                  </a:spcBef>
                </a:pPr>
                <a:r>
                  <a:rPr lang="en-US" altLang="en-US" sz="1500"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21" name="Text Box 26"/>
              <p:cNvSpPr txBox="1">
                <a:spLocks noChangeArrowheads="1"/>
              </p:cNvSpPr>
              <p:nvPr/>
            </p:nvSpPr>
            <p:spPr bwMode="auto">
              <a:xfrm>
                <a:off x="1784" y="2252"/>
                <a:ext cx="432" cy="2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749" eaLnBrk="1" hangingPunct="1">
                  <a:spcBef>
                    <a:spcPct val="50000"/>
                  </a:spcBef>
                </a:pPr>
                <a:r>
                  <a:rPr lang="en-US" altLang="en-US" sz="1500"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22" name="Text Box 27"/>
              <p:cNvSpPr txBox="1">
                <a:spLocks noChangeArrowheads="1"/>
              </p:cNvSpPr>
              <p:nvPr/>
            </p:nvSpPr>
            <p:spPr bwMode="auto">
              <a:xfrm>
                <a:off x="1546" y="2491"/>
                <a:ext cx="690" cy="3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749" eaLnBrk="1" hangingPunct="1">
                  <a:spcBef>
                    <a:spcPct val="50000"/>
                  </a:spcBef>
                </a:pPr>
                <a:r>
                  <a:rPr lang="en-US" altLang="en-US" dirty="0">
                    <a:solidFill>
                      <a:srgbClr val="CC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  0</a:t>
                </a:r>
              </a:p>
            </p:txBody>
          </p:sp>
          <p:sp>
            <p:nvSpPr>
              <p:cNvPr id="23" name="Text Box 28"/>
              <p:cNvSpPr txBox="1">
                <a:spLocks noChangeArrowheads="1"/>
              </p:cNvSpPr>
              <p:nvPr/>
            </p:nvSpPr>
            <p:spPr bwMode="auto">
              <a:xfrm>
                <a:off x="1761" y="2799"/>
                <a:ext cx="432" cy="2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749" eaLnBrk="1" hangingPunct="1">
                  <a:spcBef>
                    <a:spcPct val="50000"/>
                  </a:spcBef>
                </a:pPr>
                <a:r>
                  <a:rPr lang="en-US" altLang="en-US" sz="1500"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</a:p>
            </p:txBody>
          </p:sp>
          <p:sp>
            <p:nvSpPr>
              <p:cNvPr id="24" name="Text Box 29"/>
              <p:cNvSpPr txBox="1">
                <a:spLocks noChangeArrowheads="1"/>
              </p:cNvSpPr>
              <p:nvPr/>
            </p:nvSpPr>
            <p:spPr bwMode="auto">
              <a:xfrm>
                <a:off x="1769" y="3079"/>
                <a:ext cx="432" cy="2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749" eaLnBrk="1" hangingPunct="1">
                  <a:spcBef>
                    <a:spcPct val="50000"/>
                  </a:spcBef>
                </a:pPr>
                <a:r>
                  <a:rPr lang="en-US" altLang="en-US" sz="1500"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</a:p>
            </p:txBody>
          </p:sp>
          <p:sp>
            <p:nvSpPr>
              <p:cNvPr id="25" name="Text Box 30"/>
              <p:cNvSpPr txBox="1">
                <a:spLocks noChangeArrowheads="1"/>
              </p:cNvSpPr>
              <p:nvPr/>
            </p:nvSpPr>
            <p:spPr bwMode="auto">
              <a:xfrm>
                <a:off x="1791" y="3368"/>
                <a:ext cx="432" cy="2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749" eaLnBrk="1" hangingPunct="1">
                  <a:spcBef>
                    <a:spcPct val="50000"/>
                  </a:spcBef>
                </a:pPr>
                <a:r>
                  <a:rPr lang="en-US" altLang="en-US" sz="1500"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6042922" y="3628208"/>
            <a:ext cx="1476464" cy="3924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3.7</a:t>
            </a:r>
          </a:p>
        </p:txBody>
      </p:sp>
    </p:spTree>
    <p:extLst>
      <p:ext uri="{BB962C8B-B14F-4D97-AF65-F5344CB8AC3E}">
        <p14:creationId xmlns:p14="http://schemas.microsoft.com/office/powerpoint/2010/main" val="21566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83" y="179991"/>
            <a:ext cx="8119533" cy="4963510"/>
          </a:xfrm>
        </p:spPr>
      </p:pic>
      <p:sp>
        <p:nvSpPr>
          <p:cNvPr id="5" name="Right Arrow 4"/>
          <p:cNvSpPr/>
          <p:nvPr/>
        </p:nvSpPr>
        <p:spPr>
          <a:xfrm>
            <a:off x="4538840" y="2325739"/>
            <a:ext cx="520023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lang="en-US" sz="14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nip Same Side Corner Rectangle 5"/>
          <p:cNvSpPr/>
          <p:nvPr/>
        </p:nvSpPr>
        <p:spPr>
          <a:xfrm>
            <a:off x="5076825" y="1468729"/>
            <a:ext cx="2879729" cy="2622715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marL="257156" indent="-257156" defTabSz="685749">
              <a:buFontTx/>
              <a:buAutoNum type="alphaLcParenR"/>
            </a:pP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57156" indent="-257156" defTabSz="685749">
              <a:buFontTx/>
              <a:buAutoNum type="alphaLcParenR"/>
            </a:pP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-4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1524004" y="611554"/>
            <a:ext cx="34289" cy="488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lang="en-US" sz="14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545091" y="1525566"/>
            <a:ext cx="636815" cy="3262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86793" y="1688697"/>
            <a:ext cx="1841863" cy="288539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7235" y="1472315"/>
            <a:ext cx="2810148" cy="1685077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-4</a:t>
            </a:r>
          </a:p>
        </p:txBody>
      </p:sp>
    </p:spTree>
    <p:extLst>
      <p:ext uri="{BB962C8B-B14F-4D97-AF65-F5344CB8AC3E}">
        <p14:creationId xmlns:p14="http://schemas.microsoft.com/office/powerpoint/2010/main" val="4065934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37" y="273845"/>
            <a:ext cx="8119533" cy="4963510"/>
          </a:xfrm>
        </p:spPr>
      </p:pic>
      <p:sp>
        <p:nvSpPr>
          <p:cNvPr id="6" name="Right Arrow 5"/>
          <p:cNvSpPr/>
          <p:nvPr/>
        </p:nvSpPr>
        <p:spPr>
          <a:xfrm>
            <a:off x="4770327" y="2819295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lang="en-US" sz="14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nip and Round Single Corner Rectangle 6"/>
          <p:cNvSpPr/>
          <p:nvPr/>
        </p:nvSpPr>
        <p:spPr>
          <a:xfrm>
            <a:off x="5643048" y="2328400"/>
            <a:ext cx="2224692" cy="1708745"/>
          </a:xfrm>
          <a:prstGeom prst="snip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marL="385736" indent="-385736" algn="ctr" defTabSz="685749">
              <a:buFontTx/>
              <a:buAutoNum type="alphaLcParenR"/>
            </a:pP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</a:p>
          <a:p>
            <a:pPr marL="385736" indent="-385736" algn="ctr" defTabSz="685749">
              <a:buFontTx/>
              <a:buAutoNum type="alphaLcParenR"/>
            </a:pP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-5 </a:t>
            </a:r>
          </a:p>
        </p:txBody>
      </p:sp>
      <p:sp>
        <p:nvSpPr>
          <p:cNvPr id="39" name="Freeform 38"/>
          <p:cNvSpPr/>
          <p:nvPr/>
        </p:nvSpPr>
        <p:spPr>
          <a:xfrm rot="18707161">
            <a:off x="2643736" y="487233"/>
            <a:ext cx="1597550" cy="1789117"/>
          </a:xfrm>
          <a:custGeom>
            <a:avLst/>
            <a:gdLst>
              <a:gd name="txL" fmla="*/ 0 w 30053"/>
              <a:gd name="txT" fmla="*/ 0 h 32931"/>
              <a:gd name="txR" fmla="*/ 30053 w 30053"/>
              <a:gd name="txB" fmla="*/ 32931 h 32931"/>
            </a:gdLst>
            <a:ahLst/>
            <a:cxnLst>
              <a:cxn ang="180">
                <a:pos x="0" y="1722"/>
              </a:cxn>
              <a:cxn ang="90">
                <a:pos x="26842" y="32930"/>
              </a:cxn>
              <a:cxn ang="90">
                <a:pos x="8453" y="21600"/>
              </a:cxn>
            </a:cxnLst>
            <a:rect l="txL" t="txT" r="txR" b="txB"/>
            <a:pathLst>
              <a:path w="30053" h="32931" fill="none">
                <a:moveTo>
                  <a:pt x="0" y="1722"/>
                </a:moveTo>
                <a:arcTo wR="21600" hR="21600" stAng="-6782240" swAng="8680546"/>
              </a:path>
              <a:path w="30053" h="32931" stroke="0">
                <a:moveTo>
                  <a:pt x="0" y="1722"/>
                </a:moveTo>
                <a:arcTo wR="21600" hR="21600" stAng="-6782240" swAng="8680546"/>
                <a:lnTo>
                  <a:pt x="8453" y="2160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txBody>
          <a:bodyPr lIns="68576" tIns="34289" rIns="68576" bIns="34289"/>
          <a:lstStyle/>
          <a:p>
            <a:pPr defTabSz="685749"/>
            <a:endParaRPr lang="en-US" sz="14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135320"/>
          <p:cNvSpPr txBox="1"/>
          <p:nvPr/>
        </p:nvSpPr>
        <p:spPr>
          <a:xfrm>
            <a:off x="2911495" y="1118102"/>
            <a:ext cx="977669" cy="346249"/>
          </a:xfrm>
          <a:prstGeom prst="rect">
            <a:avLst/>
          </a:prstGeom>
          <a:noFill/>
          <a:ln w="9525">
            <a:noFill/>
          </a:ln>
        </p:spPr>
        <p:txBody>
          <a:bodyPr wrap="square" lIns="68576" tIns="34289" rIns="68576" bIns="34289" anchor="t">
            <a:spAutoFit/>
          </a:bodyPr>
          <a:lstStyle/>
          <a:p>
            <a:pPr defTabSz="685749"/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1"/>
          <p:cNvSpPr txBox="1"/>
          <p:nvPr/>
        </p:nvSpPr>
        <p:spPr>
          <a:xfrm>
            <a:off x="5037541" y="1035051"/>
            <a:ext cx="933188" cy="346249"/>
          </a:xfrm>
          <a:prstGeom prst="rect">
            <a:avLst/>
          </a:prstGeom>
          <a:noFill/>
          <a:ln w="9525">
            <a:noFill/>
          </a:ln>
        </p:spPr>
        <p:txBody>
          <a:bodyPr wrap="none" lIns="68576" tIns="34289" rIns="68576" bIns="34289" anchor="t">
            <a:spAutoFit/>
          </a:bodyPr>
          <a:lstStyle/>
          <a:p>
            <a:pPr defTabSz="685749"/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Freeform 41"/>
          <p:cNvSpPr/>
          <p:nvPr/>
        </p:nvSpPr>
        <p:spPr>
          <a:xfrm rot="-24492839">
            <a:off x="4824867" y="529026"/>
            <a:ext cx="1603922" cy="1740622"/>
          </a:xfrm>
          <a:custGeom>
            <a:avLst/>
            <a:gdLst>
              <a:gd name="txL" fmla="*/ 0 w 30053"/>
              <a:gd name="txT" fmla="*/ 0 h 32931"/>
              <a:gd name="txR" fmla="*/ 30053 w 30053"/>
              <a:gd name="txB" fmla="*/ 32931 h 32931"/>
            </a:gdLst>
            <a:ahLst/>
            <a:cxnLst>
              <a:cxn ang="180">
                <a:pos x="0" y="1722"/>
              </a:cxn>
              <a:cxn ang="90">
                <a:pos x="26842" y="32930"/>
              </a:cxn>
              <a:cxn ang="90">
                <a:pos x="8453" y="21600"/>
              </a:cxn>
            </a:cxnLst>
            <a:rect l="txL" t="txT" r="txR" b="txB"/>
            <a:pathLst>
              <a:path w="30053" h="32931" fill="none">
                <a:moveTo>
                  <a:pt x="0" y="1722"/>
                </a:moveTo>
                <a:arcTo wR="21600" hR="21600" stAng="-6782240" swAng="8680546"/>
              </a:path>
              <a:path w="30053" h="32931" stroke="0">
                <a:moveTo>
                  <a:pt x="0" y="1722"/>
                </a:moveTo>
                <a:arcTo wR="21600" hR="21600" stAng="-6782240" swAng="8680546"/>
                <a:lnTo>
                  <a:pt x="8453" y="2160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txBody>
          <a:bodyPr lIns="68576" tIns="34289" rIns="68576" bIns="34289"/>
          <a:lstStyle/>
          <a:p>
            <a:pPr defTabSz="685749"/>
            <a:endParaRPr lang="en-US" sz="14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440272" y="515898"/>
            <a:ext cx="6143625" cy="1896904"/>
            <a:chOff x="1918149" y="743407"/>
            <a:chExt cx="8191500" cy="2529205"/>
          </a:xfrm>
        </p:grpSpPr>
        <p:grpSp>
          <p:nvGrpSpPr>
            <p:cNvPr id="9" name="Group 8"/>
            <p:cNvGrpSpPr/>
            <p:nvPr/>
          </p:nvGrpSpPr>
          <p:grpSpPr>
            <a:xfrm>
              <a:off x="1918149" y="743407"/>
              <a:ext cx="8191500" cy="2529205"/>
              <a:chOff x="300" y="231"/>
              <a:chExt cx="5160" cy="3858"/>
            </a:xfrm>
          </p:grpSpPr>
          <p:sp>
            <p:nvSpPr>
              <p:cNvPr id="10" name="Rectangles 135290"/>
              <p:cNvSpPr>
                <a:spLocks noChangeAspect="1" noTextEdit="1"/>
              </p:cNvSpPr>
              <p:nvPr/>
            </p:nvSpPr>
            <p:spPr>
              <a:xfrm>
                <a:off x="300" y="231"/>
                <a:ext cx="5160" cy="385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ectangles 135291"/>
              <p:cNvSpPr/>
              <p:nvPr/>
            </p:nvSpPr>
            <p:spPr>
              <a:xfrm>
                <a:off x="528" y="2181"/>
                <a:ext cx="208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- 6</a:t>
                </a:r>
              </a:p>
            </p:txBody>
          </p:sp>
          <p:sp>
            <p:nvSpPr>
              <p:cNvPr id="12" name="Rectangles 135292"/>
              <p:cNvSpPr/>
              <p:nvPr/>
            </p:nvSpPr>
            <p:spPr>
              <a:xfrm>
                <a:off x="969" y="2145"/>
                <a:ext cx="208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dirty="0"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" name="Rectangles 135293"/>
              <p:cNvSpPr/>
              <p:nvPr/>
            </p:nvSpPr>
            <p:spPr>
              <a:xfrm>
                <a:off x="1296" y="2181"/>
                <a:ext cx="208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 dirty="0"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- 4</a:t>
                </a:r>
              </a:p>
            </p:txBody>
          </p:sp>
          <p:sp>
            <p:nvSpPr>
              <p:cNvPr id="14" name="Rectangles 135294"/>
              <p:cNvSpPr/>
              <p:nvPr/>
            </p:nvSpPr>
            <p:spPr>
              <a:xfrm>
                <a:off x="1654" y="2137"/>
                <a:ext cx="208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- 3</a:t>
                </a:r>
              </a:p>
            </p:txBody>
          </p:sp>
          <p:sp>
            <p:nvSpPr>
              <p:cNvPr id="15" name="Rectangles 135295"/>
              <p:cNvSpPr/>
              <p:nvPr/>
            </p:nvSpPr>
            <p:spPr>
              <a:xfrm>
                <a:off x="2016" y="2181"/>
                <a:ext cx="208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</a:t>
                </a:r>
              </a:p>
            </p:txBody>
          </p:sp>
          <p:sp>
            <p:nvSpPr>
              <p:cNvPr id="16" name="Rectangles 135296"/>
              <p:cNvSpPr/>
              <p:nvPr/>
            </p:nvSpPr>
            <p:spPr>
              <a:xfrm>
                <a:off x="2400" y="2181"/>
                <a:ext cx="208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 dirty="0"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- 1</a:t>
                </a:r>
              </a:p>
            </p:txBody>
          </p:sp>
          <p:sp>
            <p:nvSpPr>
              <p:cNvPr id="17" name="Rectangles 135297"/>
              <p:cNvSpPr/>
              <p:nvPr/>
            </p:nvSpPr>
            <p:spPr>
              <a:xfrm>
                <a:off x="3200" y="2181"/>
                <a:ext cx="96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 dirty="0"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8" name="Rectangles 135298"/>
              <p:cNvSpPr/>
              <p:nvPr/>
            </p:nvSpPr>
            <p:spPr>
              <a:xfrm>
                <a:off x="3552" y="2181"/>
                <a:ext cx="96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9" name="Rectangles 135299"/>
              <p:cNvSpPr/>
              <p:nvPr/>
            </p:nvSpPr>
            <p:spPr>
              <a:xfrm>
                <a:off x="3936" y="2181"/>
                <a:ext cx="96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20" name="Rectangles 135300"/>
              <p:cNvSpPr/>
              <p:nvPr/>
            </p:nvSpPr>
            <p:spPr>
              <a:xfrm>
                <a:off x="4304" y="2181"/>
                <a:ext cx="96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1" name="Rectangles 135301"/>
              <p:cNvSpPr/>
              <p:nvPr/>
            </p:nvSpPr>
            <p:spPr>
              <a:xfrm>
                <a:off x="4656" y="2181"/>
                <a:ext cx="96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22" name="Rectangles 135302"/>
              <p:cNvSpPr/>
              <p:nvPr/>
            </p:nvSpPr>
            <p:spPr>
              <a:xfrm>
                <a:off x="5040" y="2181"/>
                <a:ext cx="96" cy="5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685749"/>
                <a:r>
                  <a:rPr>
                    <a:solidFill>
                      <a:srgbClr val="00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23" name="Straight Connector 22"/>
              <p:cNvSpPr/>
              <p:nvPr/>
            </p:nvSpPr>
            <p:spPr>
              <a:xfrm>
                <a:off x="300" y="2157"/>
                <a:ext cx="5136" cy="1"/>
              </a:xfrm>
              <a:prstGeom prst="line">
                <a:avLst/>
              </a:prstGeom>
              <a:ln w="28575" cap="rnd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" name="Freeform 23"/>
              <p:cNvSpPr/>
              <p:nvPr/>
            </p:nvSpPr>
            <p:spPr>
              <a:xfrm>
                <a:off x="5424" y="2112"/>
                <a:ext cx="30" cy="66"/>
              </a:xfrm>
              <a:custGeom>
                <a:avLst/>
                <a:gdLst/>
                <a:ahLst/>
                <a:cxnLst/>
                <a:rect l="0" t="0" r="0" b="0"/>
                <a:pathLst>
                  <a:path w="30" h="66">
                    <a:moveTo>
                      <a:pt x="0" y="0"/>
                    </a:moveTo>
                    <a:lnTo>
                      <a:pt x="30" y="30"/>
                    </a:lnTo>
                    <a:lnTo>
                      <a:pt x="30" y="36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>
                  <a:alpha val="100000"/>
                </a:srgbClr>
              </a:solidFill>
              <a:ln w="952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Straight Connector 24"/>
              <p:cNvSpPr/>
              <p:nvPr/>
            </p:nvSpPr>
            <p:spPr>
              <a:xfrm flipV="1">
                <a:off x="666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" name="Straight Connector 25"/>
              <p:cNvSpPr/>
              <p:nvPr/>
            </p:nvSpPr>
            <p:spPr>
              <a:xfrm flipV="1">
                <a:off x="1038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" name="Straight Connector 26"/>
              <p:cNvSpPr/>
              <p:nvPr/>
            </p:nvSpPr>
            <p:spPr>
              <a:xfrm flipV="1">
                <a:off x="1404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8" name="Straight Connector 27"/>
              <p:cNvSpPr/>
              <p:nvPr/>
            </p:nvSpPr>
            <p:spPr>
              <a:xfrm flipV="1">
                <a:off x="1776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" name="Straight Connector 28"/>
              <p:cNvSpPr/>
              <p:nvPr/>
            </p:nvSpPr>
            <p:spPr>
              <a:xfrm flipV="1">
                <a:off x="2142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" name="Straight Connector 29"/>
              <p:cNvSpPr/>
              <p:nvPr/>
            </p:nvSpPr>
            <p:spPr>
              <a:xfrm flipV="1">
                <a:off x="2514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1" name="Straight Connector 30"/>
              <p:cNvSpPr/>
              <p:nvPr/>
            </p:nvSpPr>
            <p:spPr>
              <a:xfrm flipV="1">
                <a:off x="3246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" name="Straight Connector 31"/>
              <p:cNvSpPr/>
              <p:nvPr/>
            </p:nvSpPr>
            <p:spPr>
              <a:xfrm flipV="1">
                <a:off x="3618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3" name="Straight Connector 32"/>
              <p:cNvSpPr/>
              <p:nvPr/>
            </p:nvSpPr>
            <p:spPr>
              <a:xfrm flipV="1">
                <a:off x="3984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4" name="Straight Connector 33"/>
              <p:cNvSpPr/>
              <p:nvPr/>
            </p:nvSpPr>
            <p:spPr>
              <a:xfrm flipV="1">
                <a:off x="4356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5" name="Straight Connector 34"/>
              <p:cNvSpPr/>
              <p:nvPr/>
            </p:nvSpPr>
            <p:spPr>
              <a:xfrm flipV="1">
                <a:off x="4722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6" name="Straight Connector 35"/>
              <p:cNvSpPr/>
              <p:nvPr/>
            </p:nvSpPr>
            <p:spPr>
              <a:xfrm flipV="1">
                <a:off x="5094" y="2115"/>
                <a:ext cx="1" cy="72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7" name="Freeform 36"/>
              <p:cNvSpPr/>
              <p:nvPr/>
            </p:nvSpPr>
            <p:spPr>
              <a:xfrm>
                <a:off x="2880" y="2121"/>
                <a:ext cx="1" cy="101"/>
              </a:xfrm>
              <a:custGeom>
                <a:avLst/>
                <a:gdLst/>
                <a:ahLst/>
                <a:cxnLst/>
                <a:rect l="0" t="0" r="0" b="0"/>
                <a:pathLst>
                  <a:path w="1" h="101">
                    <a:moveTo>
                      <a:pt x="0" y="0"/>
                    </a:moveTo>
                    <a:lnTo>
                      <a:pt x="0" y="101"/>
                    </a:lnTo>
                  </a:path>
                </a:pathLst>
              </a:custGeom>
              <a:solidFill>
                <a:srgbClr val="FFFFFF">
                  <a:alpha val="100000"/>
                </a:srgbClr>
              </a:solidFill>
              <a:ln w="19050" cap="rnd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685749"/>
                <a:endParaRPr lang="en-US" sz="140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5844080" y="2063929"/>
              <a:ext cx="4685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49"/>
              <a:r>
                <a:rPr lang="en-US" dirty="0">
                  <a:solidFill>
                    <a:srgbClr val="4472C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361803" y="1910310"/>
            <a:ext cx="3223658" cy="2862322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</a:p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O, ta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85736" indent="-385736" defTabSz="685749">
              <a:buFontTx/>
              <a:buAutoNum type="alphaLcParenR"/>
            </a:pP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85736" indent="-385736" defTabSz="685749">
              <a:buFontTx/>
              <a:buAutoNum type="alphaLcParenR"/>
            </a:pP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defTabSz="685749"/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422564" y="2004901"/>
            <a:ext cx="1646440" cy="4656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21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Luyện</a:t>
            </a:r>
            <a:r>
              <a:rPr lang="en-US" sz="21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2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8496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9" grpId="0" animBg="1"/>
      <p:bldP spid="40" grpId="0"/>
      <p:bldP spid="41" grpId="0"/>
      <p:bldP spid="42" grpId="0" animBg="1"/>
      <p:bldP spid="45" grpId="0"/>
      <p:bldP spid="4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541" y="-52197"/>
            <a:ext cx="8085666" cy="5502197"/>
          </a:xfrm>
        </p:spPr>
      </p:pic>
      <p:sp>
        <p:nvSpPr>
          <p:cNvPr id="5" name="Snip Same Side Corner Rectangle 4"/>
          <p:cNvSpPr/>
          <p:nvPr/>
        </p:nvSpPr>
        <p:spPr>
          <a:xfrm>
            <a:off x="990955" y="273844"/>
            <a:ext cx="6884414" cy="410325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lang="en-US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2748276" y="421326"/>
            <a:ext cx="3729355" cy="5309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3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 HOC TẬP 1</a:t>
            </a:r>
          </a:p>
        </p:txBody>
      </p:sp>
      <p:sp>
        <p:nvSpPr>
          <p:cNvPr id="39" name="Rectangle 32"/>
          <p:cNvSpPr>
            <a:spLocks noChangeArrowheads="1"/>
          </p:cNvSpPr>
          <p:nvPr/>
        </p:nvSpPr>
        <p:spPr bwMode="auto">
          <a:xfrm>
            <a:off x="-196850" y="-252141"/>
            <a:ext cx="4630012" cy="288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  <a:spAutoFit/>
          </a:bodyPr>
          <a:lstStyle/>
          <a:p>
            <a:pPr defTabSz="685749"/>
            <a:endParaRPr lang="en-US" sz="14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778176"/>
              </p:ext>
            </p:extLst>
          </p:nvPr>
        </p:nvGraphicFramePr>
        <p:xfrm>
          <a:off x="2672596" y="1909783"/>
          <a:ext cx="3009749" cy="34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4" imgW="4520193" imgH="347414" progId="FXDraw.Graphic">
                  <p:embed/>
                </p:oleObj>
              </mc:Choice>
              <mc:Fallback>
                <p:oleObj r:id="rId4" imgW="4520193" imgH="347414" progId="FXDraw.Graphi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596" y="1909783"/>
                        <a:ext cx="3009749" cy="343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284790" y="920588"/>
            <a:ext cx="6396170" cy="3624069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; &gt;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defTabSz="685749"/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36" indent="-385736" defTabSz="685749">
              <a:buFontTx/>
              <a:buAutoNum type="alphaLcParenR"/>
            </a:pP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2…...................4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2…4 hay 4…2.</a:t>
            </a:r>
          </a:p>
          <a:p>
            <a:pPr marL="385736" indent="-385736" defTabSz="685749">
              <a:buFontTx/>
              <a:buAutoNum type="alphaLcParenR"/>
            </a:pP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-3………….-2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-3…-2 hay -2…-3.</a:t>
            </a:r>
          </a:p>
          <a:p>
            <a:pPr marL="385736" indent="-385736" defTabSz="685749">
              <a:buFontTx/>
              <a:buAutoNum type="alphaLcParenR"/>
            </a:pP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4………….-1 hay -1…4.</a:t>
            </a:r>
          </a:p>
          <a:p>
            <a:pPr marL="385736" indent="-385736" defTabSz="685749">
              <a:buFontTx/>
              <a:buAutoNum type="alphaLcParenR"/>
            </a:pP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18148" y="2502695"/>
            <a:ext cx="327406" cy="3924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1247" y="3119015"/>
            <a:ext cx="327406" cy="3924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85406" y="3770978"/>
            <a:ext cx="295995" cy="392415"/>
          </a:xfrm>
          <a:prstGeom prst="rect">
            <a:avLst/>
          </a:prstGeom>
          <a:noFill/>
        </p:spPr>
        <p:txBody>
          <a:bodyPr wrap="non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14" name="TextBox 13"/>
          <p:cNvSpPr txBox="1"/>
          <p:nvPr/>
        </p:nvSpPr>
        <p:spPr>
          <a:xfrm flipH="1" flipV="1">
            <a:off x="6989177" y="2536481"/>
            <a:ext cx="34289" cy="3924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31747" y="2129267"/>
            <a:ext cx="1020953" cy="392415"/>
          </a:xfrm>
          <a:prstGeom prst="rect">
            <a:avLst/>
          </a:prstGeom>
          <a:noFill/>
        </p:spPr>
        <p:txBody>
          <a:bodyPr wrap="none" lIns="68576" tIns="34289" rIns="68576" bIns="34289" rtlCol="0">
            <a:spAutoFit/>
          </a:bodyPr>
          <a:lstStyle/>
          <a:p>
            <a:pPr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6906" y="2502692"/>
            <a:ext cx="295995" cy="392415"/>
          </a:xfrm>
          <a:prstGeom prst="rect">
            <a:avLst/>
          </a:prstGeom>
          <a:noFill/>
        </p:spPr>
        <p:txBody>
          <a:bodyPr wrap="non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52280" y="3095606"/>
            <a:ext cx="295995" cy="392415"/>
          </a:xfrm>
          <a:prstGeom prst="rect">
            <a:avLst/>
          </a:prstGeom>
          <a:noFill/>
        </p:spPr>
        <p:txBody>
          <a:bodyPr wrap="non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58142" y="2790746"/>
            <a:ext cx="1020953" cy="392415"/>
          </a:xfrm>
          <a:prstGeom prst="rect">
            <a:avLst/>
          </a:prstGeom>
          <a:noFill/>
        </p:spPr>
        <p:txBody>
          <a:bodyPr wrap="none" lIns="68576" tIns="34289" rIns="68576" bIns="34289" rtlCol="0">
            <a:spAutoFit/>
          </a:bodyPr>
          <a:lstStyle/>
          <a:p>
            <a:pPr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0939" y="3427709"/>
            <a:ext cx="1035380" cy="392415"/>
          </a:xfrm>
          <a:prstGeom prst="rect">
            <a:avLst/>
          </a:prstGeom>
          <a:noFill/>
        </p:spPr>
        <p:txBody>
          <a:bodyPr wrap="non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5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6" grpId="0"/>
      <p:bldP spid="8" grpId="0"/>
      <p:bldP spid="9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692" y="259775"/>
            <a:ext cx="6712528" cy="5309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2.Thứ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474446" y="1849802"/>
            <a:ext cx="4576161" cy="118023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20323" y="1313202"/>
            <a:ext cx="431945" cy="288539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14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08522" y="1492919"/>
            <a:ext cx="4956464" cy="551829"/>
            <a:chOff x="825" y="3704"/>
            <a:chExt cx="4222" cy="573"/>
          </a:xfrm>
        </p:grpSpPr>
        <p:sp>
          <p:nvSpPr>
            <p:cNvPr id="30" name="Straight Connector 29"/>
            <p:cNvSpPr/>
            <p:nvPr/>
          </p:nvSpPr>
          <p:spPr>
            <a:xfrm>
              <a:off x="825" y="3792"/>
              <a:ext cx="4222" cy="6"/>
            </a:xfrm>
            <a:prstGeom prst="line">
              <a:avLst/>
            </a:prstGeom>
            <a:ln w="22225" cap="flat" cmpd="sng">
              <a:solidFill>
                <a:srgbClr val="66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1" name="Straight Connector 30"/>
            <p:cNvSpPr/>
            <p:nvPr/>
          </p:nvSpPr>
          <p:spPr>
            <a:xfrm>
              <a:off x="2382" y="3717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" name="Straight Connector 31"/>
            <p:cNvSpPr/>
            <p:nvPr/>
          </p:nvSpPr>
          <p:spPr>
            <a:xfrm>
              <a:off x="3792" y="3704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" name="Straight Connector 32"/>
            <p:cNvSpPr/>
            <p:nvPr/>
          </p:nvSpPr>
          <p:spPr>
            <a:xfrm>
              <a:off x="1344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Straight Connector 34"/>
            <p:cNvSpPr/>
            <p:nvPr/>
          </p:nvSpPr>
          <p:spPr>
            <a:xfrm>
              <a:off x="2016" y="3721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" name="Straight Connector 35"/>
            <p:cNvSpPr/>
            <p:nvPr/>
          </p:nvSpPr>
          <p:spPr>
            <a:xfrm>
              <a:off x="3447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" name="Straight Connector 36"/>
            <p:cNvSpPr/>
            <p:nvPr/>
          </p:nvSpPr>
          <p:spPr>
            <a:xfrm>
              <a:off x="4142" y="3709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" name="Straight Connector 37"/>
            <p:cNvSpPr/>
            <p:nvPr/>
          </p:nvSpPr>
          <p:spPr>
            <a:xfrm>
              <a:off x="3102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" name="Straight Connector 38"/>
            <p:cNvSpPr/>
            <p:nvPr/>
          </p:nvSpPr>
          <p:spPr>
            <a:xfrm>
              <a:off x="2745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" name="Straight Connector 39"/>
            <p:cNvSpPr/>
            <p:nvPr/>
          </p:nvSpPr>
          <p:spPr>
            <a:xfrm>
              <a:off x="4495" y="3713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" name="Straight Connector 40"/>
            <p:cNvSpPr/>
            <p:nvPr/>
          </p:nvSpPr>
          <p:spPr>
            <a:xfrm>
              <a:off x="1687" y="3718"/>
              <a:ext cx="0" cy="192"/>
            </a:xfrm>
            <a:prstGeom prst="line">
              <a:avLst/>
            </a:prstGeom>
            <a:ln w="9525" cap="flat" cmpd="sng">
              <a:solidFill>
                <a:srgbClr val="99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" name="Text Box 119835"/>
            <p:cNvSpPr txBox="1"/>
            <p:nvPr/>
          </p:nvSpPr>
          <p:spPr>
            <a:xfrm>
              <a:off x="1850" y="3914"/>
              <a:ext cx="384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- 3</a:t>
              </a:r>
            </a:p>
          </p:txBody>
        </p:sp>
        <p:sp>
          <p:nvSpPr>
            <p:cNvPr id="43" name="Text Box 119836"/>
            <p:cNvSpPr txBox="1"/>
            <p:nvPr/>
          </p:nvSpPr>
          <p:spPr>
            <a:xfrm>
              <a:off x="2993" y="3922"/>
              <a:ext cx="384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3347" y="3930"/>
              <a:ext cx="1287" cy="347"/>
              <a:chOff x="2762" y="2186"/>
              <a:chExt cx="1287" cy="305"/>
            </a:xfrm>
          </p:grpSpPr>
          <p:sp>
            <p:nvSpPr>
              <p:cNvPr id="51" name="Text Box 119838"/>
              <p:cNvSpPr txBox="1"/>
              <p:nvPr/>
            </p:nvSpPr>
            <p:spPr>
              <a:xfrm>
                <a:off x="2762" y="2191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52" name="Text Box 119839"/>
              <p:cNvSpPr txBox="1"/>
              <p:nvPr/>
            </p:nvSpPr>
            <p:spPr>
              <a:xfrm>
                <a:off x="3120" y="2196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3" name="Text Box 119840"/>
              <p:cNvSpPr txBox="1"/>
              <p:nvPr/>
            </p:nvSpPr>
            <p:spPr>
              <a:xfrm>
                <a:off x="3478" y="2195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4" name="Text Box 119841"/>
              <p:cNvSpPr txBox="1"/>
              <p:nvPr/>
            </p:nvSpPr>
            <p:spPr>
              <a:xfrm>
                <a:off x="3809" y="2186"/>
                <a:ext cx="240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685749">
                  <a:spcBef>
                    <a:spcPct val="50000"/>
                  </a:spcBef>
                </a:pPr>
                <a:r>
                  <a:rPr sz="1500">
                    <a:solidFill>
                      <a:srgbClr val="99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45" name="Text Box 119843"/>
            <p:cNvSpPr txBox="1"/>
            <p:nvPr/>
          </p:nvSpPr>
          <p:spPr>
            <a:xfrm>
              <a:off x="2562" y="3912"/>
              <a:ext cx="336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- 1</a:t>
              </a:r>
            </a:p>
          </p:txBody>
        </p:sp>
        <p:sp>
          <p:nvSpPr>
            <p:cNvPr id="47" name="Text Box 119845"/>
            <p:cNvSpPr txBox="1"/>
            <p:nvPr/>
          </p:nvSpPr>
          <p:spPr>
            <a:xfrm>
              <a:off x="2208" y="3917"/>
              <a:ext cx="336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</a:p>
          </p:txBody>
        </p:sp>
        <p:sp>
          <p:nvSpPr>
            <p:cNvPr id="48" name="Text Box 119846"/>
            <p:cNvSpPr txBox="1"/>
            <p:nvPr/>
          </p:nvSpPr>
          <p:spPr>
            <a:xfrm>
              <a:off x="1485" y="3922"/>
              <a:ext cx="400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defTabSz="685749">
                <a:spcBef>
                  <a:spcPct val="50000"/>
                </a:spcBef>
              </a:pPr>
              <a:r>
                <a:rPr sz="1500">
                  <a:solidFill>
                    <a:srgbClr val="99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11795" y="2961226"/>
            <a:ext cx="7876894" cy="13619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749"/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</a:p>
          <a:p>
            <a:pPr defTabSz="685749"/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Cho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b.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a&lt;b.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0002" y="999800"/>
            <a:ext cx="1635050" cy="3924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47657" y="3978109"/>
            <a:ext cx="347195" cy="3419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6" name="Oval 45"/>
          <p:cNvSpPr/>
          <p:nvPr/>
        </p:nvSpPr>
        <p:spPr>
          <a:xfrm>
            <a:off x="728383" y="3602611"/>
            <a:ext cx="347195" cy="3419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9" name="Oval 48"/>
          <p:cNvSpPr/>
          <p:nvPr/>
        </p:nvSpPr>
        <p:spPr>
          <a:xfrm>
            <a:off x="747657" y="2961226"/>
            <a:ext cx="347195" cy="3419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0619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821" y="1"/>
            <a:ext cx="8974183" cy="4957154"/>
          </a:xfrm>
        </p:spPr>
      </p:pic>
      <p:sp>
        <p:nvSpPr>
          <p:cNvPr id="5" name="Right Arrow 4"/>
          <p:cNvSpPr/>
          <p:nvPr/>
        </p:nvSpPr>
        <p:spPr>
          <a:xfrm>
            <a:off x="5214842" y="1420099"/>
            <a:ext cx="520023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lang="en-US" sz="14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133706" y="3415271"/>
            <a:ext cx="536489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lang="en-US" sz="14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nip and Round Single Corner Rectangle 6"/>
          <p:cNvSpPr/>
          <p:nvPr/>
        </p:nvSpPr>
        <p:spPr>
          <a:xfrm>
            <a:off x="5942364" y="836341"/>
            <a:ext cx="2091294" cy="1534571"/>
          </a:xfrm>
          <a:prstGeom prst="snip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defTabSz="685749"/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-1&lt;0&lt;1</a:t>
            </a:r>
          </a:p>
        </p:txBody>
      </p:sp>
      <p:sp>
        <p:nvSpPr>
          <p:cNvPr id="9" name="Snip and Round Single Corner Rectangle 8"/>
          <p:cNvSpPr/>
          <p:nvPr/>
        </p:nvSpPr>
        <p:spPr>
          <a:xfrm>
            <a:off x="6181998" y="3085847"/>
            <a:ext cx="1538152" cy="1022325"/>
          </a:xfrm>
          <a:prstGeom prst="snip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-12&gt;-15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9650" y="836341"/>
            <a:ext cx="796972" cy="33784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2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HĐ3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5339" y="2708017"/>
            <a:ext cx="796972" cy="33784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0" tIns="41145" rIns="82290" bIns="41145" spcCol="0" rtlCol="0" anchor="ctr"/>
          <a:lstStyle/>
          <a:p>
            <a:pPr algn="ctr" defTabSz="685749"/>
            <a:r>
              <a:rPr lang="en-US" sz="2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HĐ4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2446" y="818713"/>
            <a:ext cx="3746126" cy="1900518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O?Từ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0;1;-1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defTabSz="685749"/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4338" y="2672348"/>
            <a:ext cx="3712815" cy="2008242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algn="just"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(H.3.6) ta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3&lt;5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-3&gt;-5</a:t>
            </a:r>
          </a:p>
          <a:p>
            <a:pPr algn="just"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4&gt;1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-4&lt;-1</a:t>
            </a:r>
          </a:p>
          <a:p>
            <a:pPr algn="just"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-12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-15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204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23" y="11699"/>
            <a:ext cx="8711051" cy="5502197"/>
          </a:xfrm>
        </p:spPr>
      </p:pic>
      <p:sp>
        <p:nvSpPr>
          <p:cNvPr id="6" name="Cloud Callout 5"/>
          <p:cNvSpPr/>
          <p:nvPr/>
        </p:nvSpPr>
        <p:spPr>
          <a:xfrm>
            <a:off x="773975" y="273843"/>
            <a:ext cx="3507378" cy="3547042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So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a&gt;b.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–a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-b</a:t>
            </a:r>
          </a:p>
        </p:txBody>
      </p:sp>
      <p:sp>
        <p:nvSpPr>
          <p:cNvPr id="8" name="Snip Single Corner Rectangle 7"/>
          <p:cNvSpPr/>
          <p:nvPr/>
        </p:nvSpPr>
        <p:spPr>
          <a:xfrm>
            <a:off x="1089215" y="273846"/>
            <a:ext cx="7426139" cy="4663441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just"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b) So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+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 do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+)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a&gt;b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–a&lt;-b.</a:t>
            </a:r>
          </a:p>
          <a:p>
            <a:pPr defTabSz="685749"/>
            <a:r>
              <a:rPr lang="en-US" sz="21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100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1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+)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“a&lt;b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a=b”.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+)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≥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a&gt;b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a=b”.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1583" y="463102"/>
            <a:ext cx="6712528" cy="5309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2.Thứ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52283" y="1059956"/>
            <a:ext cx="1635050" cy="392415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defTabSz="685749"/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48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4753841" y="114300"/>
            <a:ext cx="3143250" cy="120015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7" tIns="34289" rIns="68577" bIns="34289" rtlCol="0" anchor="ctr"/>
          <a:lstStyle/>
          <a:p>
            <a:pPr algn="ctr" defTabSz="685766"/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6467" y="282417"/>
            <a:ext cx="2738005" cy="1200329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 defTabSz="685766"/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Chim</a:t>
            </a:r>
            <a:r>
              <a:rPr 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cánh</a:t>
            </a:r>
            <a:r>
              <a:rPr 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cụt</a:t>
            </a:r>
            <a:r>
              <a:rPr 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bài</a:t>
            </a:r>
            <a:r>
              <a:rPr 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685766"/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350" y="4268593"/>
            <a:ext cx="1039416" cy="885428"/>
          </a:xfrm>
          <a:prstGeom prst="rect">
            <a:avLst/>
          </a:prstGeom>
        </p:spPr>
      </p:pic>
      <p:pic>
        <p:nvPicPr>
          <p:cNvPr id="6" name="JingleBell-HoaTauGuitar_3dwu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1" y="-86682"/>
            <a:ext cx="323978" cy="3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0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4242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286" y="3922569"/>
            <a:ext cx="1391717" cy="122093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872721" y="421405"/>
            <a:ext cx="5368835" cy="20210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77" tIns="34289" rIns="68577" bIns="34289" rtlCol="0" anchor="ctr"/>
          <a:lstStyle/>
          <a:p>
            <a:pPr algn="ctr" defTabSz="685766"/>
            <a:endParaRPr lang="en-US" sz="14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147041" y="2983329"/>
            <a:ext cx="3923233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77" tIns="34289" rIns="68577" bIns="34289" rtlCol="0" anchor="ctr"/>
          <a:lstStyle/>
          <a:p>
            <a:pPr algn="ctr" defTabSz="685766"/>
            <a:endParaRPr lang="en-US" sz="14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265">
                        <a14:foregroundMark x1="17206" y1="41612" x2="80000" y2="44444"/>
                        <a14:foregroundMark x1="47059" y1="54466" x2="42353" y2="871"/>
                        <a14:foregroundMark x1="82647" y1="42048" x2="15882" y2="48366"/>
                        <a14:foregroundMark x1="52206" y1="19608" x2="11765" y2="53377"/>
                        <a14:foregroundMark x1="31471" y1="27669" x2="25294" y2="42048"/>
                        <a14:foregroundMark x1="38971" y1="9368" x2="47941" y2="8715"/>
                        <a14:foregroundMark x1="50441" y1="22658" x2="58529" y2="31373"/>
                        <a14:foregroundMark x1="52941" y1="31808" x2="60294" y2="40305"/>
                        <a14:foregroundMark x1="68824" y1="34205" x2="65735" y2="46187"/>
                        <a14:foregroundMark x1="72647" y1="59259" x2="86324" y2="50327"/>
                        <a14:foregroundMark x1="91324" y1="57516" x2="83235" y2="59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440" y="1614479"/>
            <a:ext cx="2817920" cy="19067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16014" y="587273"/>
            <a:ext cx="4882244" cy="1731243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defTabSz="685766"/>
            <a:r>
              <a:rPr lang="en-US" sz="21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1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.Hãy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defTabSz="685766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85745" indent="-385745" defTabSz="685766">
              <a:buFontTx/>
              <a:buAutoNum type="alphaLcParenR"/>
            </a:pP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…, 12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-5….12.</a:t>
            </a:r>
          </a:p>
          <a:p>
            <a:pPr marL="385745" indent="-385745" defTabSz="685766">
              <a:buFontTx/>
              <a:buAutoNum type="alphaLcParenR"/>
            </a:pP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35…50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-35…-50.</a:t>
            </a:r>
          </a:p>
          <a:p>
            <a:pPr defTabSz="685766"/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431" y="2983331"/>
            <a:ext cx="4070713" cy="1177245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defTabSz="685766"/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a) -5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12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-5&lt;12.</a:t>
            </a:r>
          </a:p>
          <a:p>
            <a:pPr defTabSz="685766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35&lt;50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-35&gt;-50.</a:t>
            </a:r>
          </a:p>
        </p:txBody>
      </p:sp>
    </p:spTree>
    <p:extLst>
      <p:ext uri="{BB962C8B-B14F-4D97-AF65-F5344CB8AC3E}">
        <p14:creationId xmlns:p14="http://schemas.microsoft.com/office/powerpoint/2010/main" val="178761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286" y="3922569"/>
            <a:ext cx="1391717" cy="122093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872721" y="421405"/>
            <a:ext cx="5368835" cy="1293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77" tIns="34289" rIns="68577" bIns="34289" rtlCol="0" anchor="ctr"/>
          <a:lstStyle/>
          <a:p>
            <a:pPr algn="ctr" defTabSz="685766">
              <a:defRPr/>
            </a:pPr>
            <a:endParaRPr lang="en-US" sz="14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21782" y="2378210"/>
            <a:ext cx="3923233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77" tIns="34289" rIns="68577" bIns="34289" rtlCol="0" anchor="ctr"/>
          <a:lstStyle/>
          <a:p>
            <a:pPr algn="ctr" defTabSz="685766">
              <a:defRPr/>
            </a:pP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265">
                        <a14:foregroundMark x1="17206" y1="41612" x2="80000" y2="44444"/>
                        <a14:foregroundMark x1="47059" y1="54466" x2="42353" y2="871"/>
                        <a14:foregroundMark x1="82647" y1="42048" x2="15882" y2="48366"/>
                        <a14:foregroundMark x1="52206" y1="19608" x2="11765" y2="53377"/>
                        <a14:foregroundMark x1="31471" y1="27669" x2="25294" y2="42048"/>
                        <a14:foregroundMark x1="38971" y1="9368" x2="47941" y2="8715"/>
                        <a14:foregroundMark x1="50441" y1="22658" x2="58529" y2="31373"/>
                        <a14:foregroundMark x1="52941" y1="31808" x2="60294" y2="40305"/>
                        <a14:foregroundMark x1="68824" y1="34205" x2="65735" y2="46187"/>
                        <a14:foregroundMark x1="72647" y1="59259" x2="86324" y2="50327"/>
                        <a14:foregroundMark x1="91324" y1="57516" x2="83235" y2="59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440" y="1614479"/>
            <a:ext cx="2817920" cy="19067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16014" y="587273"/>
            <a:ext cx="4882244" cy="1177245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defTabSz="685766">
              <a:defRPr/>
            </a:pPr>
            <a:r>
              <a:rPr lang="en-US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Bài2. (</a:t>
            </a:r>
            <a:r>
              <a:rPr lang="en-US" sz="24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3a) </a:t>
            </a:r>
          </a:p>
          <a:p>
            <a:pPr defTabSz="685766">
              <a:defRPr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2;-4;0;5;-22;-3;9.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4741" y="2403358"/>
            <a:ext cx="3810272" cy="80791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defTabSz="685766">
              <a:defRPr/>
            </a:pP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tang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-11;-4;-3;0;2;5;9.</a:t>
            </a:r>
          </a:p>
        </p:txBody>
      </p:sp>
    </p:spTree>
    <p:extLst>
      <p:ext uri="{BB962C8B-B14F-4D97-AF65-F5344CB8AC3E}">
        <p14:creationId xmlns:p14="http://schemas.microsoft.com/office/powerpoint/2010/main" val="303989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286" y="3922569"/>
            <a:ext cx="1391717" cy="122093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872721" y="421405"/>
            <a:ext cx="5368835" cy="20210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77" tIns="34289" rIns="68577" bIns="34289" rtlCol="0" anchor="ctr"/>
          <a:lstStyle/>
          <a:p>
            <a:pPr algn="ctr" defTabSz="685766"/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147041" y="2983329"/>
            <a:ext cx="3923233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77" tIns="34289" rIns="68577" bIns="34289" rtlCol="0" anchor="ctr"/>
          <a:lstStyle/>
          <a:p>
            <a:pPr algn="ctr" defTabSz="685766"/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265">
                        <a14:foregroundMark x1="17206" y1="41612" x2="80000" y2="44444"/>
                        <a14:foregroundMark x1="47059" y1="54466" x2="42353" y2="871"/>
                        <a14:foregroundMark x1="82647" y1="42048" x2="15882" y2="48366"/>
                        <a14:foregroundMark x1="52206" y1="19608" x2="11765" y2="53377"/>
                        <a14:foregroundMark x1="31471" y1="27669" x2="25294" y2="42048"/>
                        <a14:foregroundMark x1="38971" y1="9368" x2="47941" y2="8715"/>
                        <a14:foregroundMark x1="50441" y1="22658" x2="58529" y2="31373"/>
                        <a14:foregroundMark x1="52941" y1="31808" x2="60294" y2="40305"/>
                        <a14:foregroundMark x1="68824" y1="34205" x2="65735" y2="46187"/>
                        <a14:foregroundMark x1="72647" y1="59259" x2="86324" y2="50327"/>
                        <a14:foregroundMark x1="91324" y1="57516" x2="83235" y2="59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440" y="1614479"/>
            <a:ext cx="2817920" cy="19067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18758" y="716341"/>
            <a:ext cx="5269036" cy="715580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defTabSz="685766"/>
            <a:r>
              <a:rPr lang="en-US" sz="21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1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3( </a:t>
            </a:r>
            <a:r>
              <a:rPr lang="en-US" sz="21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1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1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b)</a:t>
            </a:r>
          </a:p>
          <a:p>
            <a:pPr defTabSz="685766"/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-1?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5220" y="3213542"/>
            <a:ext cx="4070713" cy="438581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defTabSz="685766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0;1;2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90096" y="-117693"/>
            <a:ext cx="138545" cy="288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77" tIns="34289" rIns="68577" bIns="34289" numCol="1" anchor="ctr" anchorCtr="0" compatLnSpc="1">
            <a:prstTxWarp prst="textNoShape">
              <a:avLst/>
            </a:prstTxWarp>
            <a:spAutoFit/>
          </a:bodyPr>
          <a:lstStyle/>
          <a:p>
            <a:pPr defTabSz="685766"/>
            <a:endParaRPr lang="en-US" sz="1400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936481"/>
              </p:ext>
            </p:extLst>
          </p:nvPr>
        </p:nvGraphicFramePr>
        <p:xfrm>
          <a:off x="4233920" y="1078891"/>
          <a:ext cx="1158375" cy="393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8" imgW="1205977" imgH="253890" progId="Equation.DSMT4">
                  <p:embed/>
                </p:oleObj>
              </mc:Choice>
              <mc:Fallback>
                <p:oleObj name="Equation" r:id="rId8" imgW="1205977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3920" y="1078891"/>
                        <a:ext cx="1158375" cy="3934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394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73" name="AutoShape 125"/>
          <p:cNvSpPr>
            <a:spLocks noChangeArrowheads="1"/>
          </p:cNvSpPr>
          <p:nvPr/>
        </p:nvSpPr>
        <p:spPr bwMode="auto">
          <a:xfrm>
            <a:off x="561072" y="153711"/>
            <a:ext cx="1158240" cy="4509730"/>
          </a:xfrm>
          <a:prstGeom prst="verticalScroll">
            <a:avLst>
              <a:gd name="adj" fmla="val 12500"/>
            </a:avLst>
          </a:prstGeom>
          <a:solidFill>
            <a:schemeClr val="bg1"/>
          </a:solidFill>
          <a:ln w="19050">
            <a:solidFill>
              <a:srgbClr val="0000FF"/>
            </a:solidFill>
            <a:round/>
          </a:ln>
          <a:effectLst/>
        </p:spPr>
        <p:txBody>
          <a:bodyPr wrap="none" lIns="68576" tIns="34289" rIns="68576" bIns="34289" anchor="ctr"/>
          <a:lstStyle/>
          <a:p>
            <a:pPr algn="just" defTabSz="685749"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500">
              <a:ln w="57150">
                <a:solidFill>
                  <a:srgbClr val="000000"/>
                </a:solidFill>
              </a:ln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3" name="WordArt 8"/>
          <p:cNvSpPr>
            <a:spLocks noTextEdit="1"/>
          </p:cNvSpPr>
          <p:nvPr/>
        </p:nvSpPr>
        <p:spPr>
          <a:xfrm>
            <a:off x="670870" y="997853"/>
            <a:ext cx="849264" cy="2169385"/>
          </a:xfrm>
          <a:prstGeom prst="rect">
            <a:avLst/>
          </a:prstGeom>
        </p:spPr>
        <p:txBody>
          <a:bodyPr wrap="none" lIns="68576" tIns="34289" rIns="68576" bIns="34289" fromWordArt="1">
            <a:prstTxWarp prst="textPlain">
              <a:avLst>
                <a:gd name="adj" fmla="val 57620"/>
              </a:avLst>
            </a:prstTxWarp>
            <a:normAutofit/>
          </a:bodyPr>
          <a:lstStyle/>
          <a:p>
            <a:pPr algn="ctr" defTabSz="68574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n w="19050" cap="flat" cmpd="sng">
                  <a:solidFill>
                    <a:srgbClr val="FB200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99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 </a:t>
            </a:r>
          </a:p>
          <a:p>
            <a:pPr algn="ctr" defTabSz="68574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n w="19050" cap="flat" cmpd="sng">
                  <a:solidFill>
                    <a:srgbClr val="FB200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99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 </a:t>
            </a:r>
          </a:p>
          <a:p>
            <a:pPr algn="ctr" defTabSz="68574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n w="19050" cap="flat" cmpd="sng">
                  <a:solidFill>
                    <a:srgbClr val="FB200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99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</a:p>
          <a:p>
            <a:pPr algn="ctr" defTabSz="68574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n w="19050" cap="flat" cmpd="sng">
                  <a:solidFill>
                    <a:srgbClr val="FB200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99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SỐ </a:t>
            </a:r>
          </a:p>
          <a:p>
            <a:pPr algn="ctr" defTabSz="68574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n w="19050" cap="flat" cmpd="sng">
                  <a:solidFill>
                    <a:srgbClr val="FB200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99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</a:p>
        </p:txBody>
      </p:sp>
      <p:sp>
        <p:nvSpPr>
          <p:cNvPr id="53256" name="Text Box 39" descr="Parchment"/>
          <p:cNvSpPr txBox="1"/>
          <p:nvPr/>
        </p:nvSpPr>
        <p:spPr>
          <a:xfrm>
            <a:off x="2114552" y="595942"/>
            <a:ext cx="2496999" cy="732893"/>
          </a:xfrm>
          <a:prstGeom prst="rect">
            <a:avLst/>
          </a:prstGeom>
          <a:blipFill rotWithShape="1">
            <a:blip r:embed="rId3"/>
          </a:blipFill>
          <a:ln w="9525" cap="flat" cmpd="sng">
            <a:solidFill>
              <a:srgbClr val="5E6CD8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8576" tIns="34289" rIns="68576" bIns="34289">
            <a:spAutoFit/>
          </a:bodyPr>
          <a:lstStyle/>
          <a:p>
            <a:pPr defTabSz="685749" fontAlgn="base">
              <a:spcBef>
                <a:spcPct val="50000"/>
              </a:spcBef>
              <a:spcAft>
                <a:spcPct val="0"/>
              </a:spcAft>
            </a:pPr>
            <a:r>
              <a:rPr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</a:t>
            </a:r>
            <a:r>
              <a:rPr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685749" fontAlgn="base">
              <a:spcBef>
                <a:spcPct val="5000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Z={…-3;-2;-1;0;1;2;3…}</a:t>
            </a:r>
            <a:endParaRPr sz="1700" b="1" dirty="0">
              <a:solidFill>
                <a:srgbClr val="33339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8" name="Text Box 28" descr="Parchment"/>
          <p:cNvSpPr txBox="1"/>
          <p:nvPr/>
        </p:nvSpPr>
        <p:spPr>
          <a:xfrm>
            <a:off x="2068168" y="1844788"/>
            <a:ext cx="2625899" cy="600164"/>
          </a:xfrm>
          <a:prstGeom prst="rect">
            <a:avLst/>
          </a:prstGeom>
          <a:blipFill rotWithShape="1">
            <a:blip r:embed="rId3"/>
          </a:blipFill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8576" tIns="34289" rIns="68576" bIns="34289">
            <a:spAutoFit/>
          </a:bodyPr>
          <a:lstStyle/>
          <a:p>
            <a:pPr defTabSz="685749" fontAlgn="base">
              <a:spcBef>
                <a:spcPct val="50000"/>
              </a:spcBef>
              <a:spcAft>
                <a:spcPct val="0"/>
              </a:spcAft>
            </a:pPr>
            <a:r>
              <a:rPr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7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endParaRPr sz="1700" b="1" dirty="0">
              <a:solidFill>
                <a:srgbClr val="33339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83"/>
          <p:cNvSpPr txBox="1"/>
          <p:nvPr/>
        </p:nvSpPr>
        <p:spPr>
          <a:xfrm>
            <a:off x="5800725" y="560786"/>
            <a:ext cx="1129128" cy="392415"/>
          </a:xfrm>
          <a:prstGeom prst="rect">
            <a:avLst/>
          </a:prstGeom>
          <a:solidFill>
            <a:srgbClr val="99FF99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8576" tIns="34289" rIns="68576" bIns="34289">
            <a:spAutoFit/>
          </a:bodyPr>
          <a:lstStyle/>
          <a:p>
            <a:pPr algn="just" defTabSz="685749" fontAlgn="base">
              <a:spcBef>
                <a:spcPct val="50000"/>
              </a:spcBef>
              <a:spcAft>
                <a:spcPct val="0"/>
              </a:spcAft>
            </a:pPr>
            <a:r>
              <a:rPr lang="en-US" sz="2100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100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sz="2100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sz="2100" dirty="0">
              <a:solidFill>
                <a:srgbClr val="33339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69" name="Text Box 39"/>
          <p:cNvSpPr txBox="1"/>
          <p:nvPr/>
        </p:nvSpPr>
        <p:spPr>
          <a:xfrm>
            <a:off x="5878288" y="1058093"/>
            <a:ext cx="1363787" cy="392415"/>
          </a:xfrm>
          <a:prstGeom prst="rect">
            <a:avLst/>
          </a:prstGeom>
          <a:solidFill>
            <a:srgbClr val="99FF99"/>
          </a:solidFill>
          <a:ln w="9525">
            <a:noFill/>
          </a:ln>
        </p:spPr>
        <p:txBody>
          <a:bodyPr wrap="square" lIns="68576" tIns="34289" rIns="68576" bIns="34289">
            <a:spAutoFit/>
          </a:bodyPr>
          <a:lstStyle/>
          <a:p>
            <a:pPr defTabSz="685749" fontAlgn="base">
              <a:spcBef>
                <a:spcPct val="50000"/>
              </a:spcBef>
              <a:spcAft>
                <a:spcPct val="0"/>
              </a:spcAft>
            </a:pPr>
            <a:r>
              <a:rPr sz="2100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sz="2100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endParaRPr sz="2100" dirty="0">
              <a:solidFill>
                <a:srgbClr val="33339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79" name="Text Box 39"/>
          <p:cNvSpPr txBox="1"/>
          <p:nvPr/>
        </p:nvSpPr>
        <p:spPr>
          <a:xfrm>
            <a:off x="5781262" y="1723820"/>
            <a:ext cx="1056323" cy="392415"/>
          </a:xfrm>
          <a:prstGeom prst="rect">
            <a:avLst/>
          </a:prstGeom>
          <a:solidFill>
            <a:srgbClr val="99FF99"/>
          </a:solidFill>
          <a:ln w="9525" cap="flat" cmpd="sng">
            <a:solidFill>
              <a:schemeClr val="accent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8576" tIns="34289" rIns="68576" bIns="34289">
            <a:spAutoFit/>
          </a:bodyPr>
          <a:lstStyle/>
          <a:p>
            <a:pPr algn="just" defTabSz="685749" fontAlgn="base">
              <a:spcBef>
                <a:spcPct val="25000"/>
              </a:spcBef>
              <a:spcAft>
                <a:spcPct val="0"/>
              </a:spcAft>
            </a:pPr>
            <a:r>
              <a:rPr lang="en-US" sz="2100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sz="2100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100" dirty="0">
              <a:solidFill>
                <a:srgbClr val="33339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91" name="Text Box 39"/>
          <p:cNvSpPr txBox="1"/>
          <p:nvPr/>
        </p:nvSpPr>
        <p:spPr>
          <a:xfrm>
            <a:off x="5790126" y="2207212"/>
            <a:ext cx="1733830" cy="715580"/>
          </a:xfrm>
          <a:prstGeom prst="rect">
            <a:avLst/>
          </a:prstGeom>
          <a:solidFill>
            <a:srgbClr val="99FF99"/>
          </a:solidFill>
          <a:ln w="9525" cap="flat" cmpd="sng">
            <a:solidFill>
              <a:schemeClr val="accent2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8576" tIns="34289" rIns="68576" bIns="34289">
            <a:spAutoFit/>
          </a:bodyPr>
          <a:lstStyle/>
          <a:p>
            <a:pPr defTabSz="685749" fontAlgn="base">
              <a:spcBef>
                <a:spcPct val="50000"/>
              </a:spcBef>
              <a:spcAft>
                <a:spcPct val="0"/>
              </a:spcAft>
            </a:pPr>
            <a:r>
              <a:rPr lang="en-US" sz="2100" dirty="0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r>
              <a:rPr lang="en-US" sz="2100" dirty="0" err="1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100" dirty="0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100" dirty="0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2D2D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endParaRPr sz="2100" dirty="0">
              <a:solidFill>
                <a:srgbClr val="2D2D8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511" name="Line 65"/>
          <p:cNvSpPr/>
          <p:nvPr/>
        </p:nvSpPr>
        <p:spPr>
          <a:xfrm>
            <a:off x="5895975" y="4248150"/>
            <a:ext cx="0" cy="0"/>
          </a:xfrm>
          <a:prstGeom prst="line">
            <a:avLst/>
          </a:prstGeom>
          <a:ln w="9525">
            <a:noFill/>
          </a:ln>
        </p:spPr>
      </p:sp>
      <p:grpSp>
        <p:nvGrpSpPr>
          <p:cNvPr id="14" name="Group 158"/>
          <p:cNvGrpSpPr/>
          <p:nvPr/>
        </p:nvGrpSpPr>
        <p:grpSpPr>
          <a:xfrm>
            <a:off x="1553470" y="750477"/>
            <a:ext cx="476250" cy="1416670"/>
            <a:chOff x="744" y="640"/>
            <a:chExt cx="400" cy="2392"/>
          </a:xfrm>
        </p:grpSpPr>
        <p:sp>
          <p:nvSpPr>
            <p:cNvPr id="148535" name="Line 127"/>
            <p:cNvSpPr/>
            <p:nvPr/>
          </p:nvSpPr>
          <p:spPr>
            <a:xfrm flipH="1">
              <a:off x="744" y="640"/>
              <a:ext cx="400" cy="0"/>
            </a:xfrm>
            <a:prstGeom prst="line">
              <a:avLst/>
            </a:prstGeom>
            <a:ln w="762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36" name="Line 130"/>
            <p:cNvSpPr/>
            <p:nvPr/>
          </p:nvSpPr>
          <p:spPr>
            <a:xfrm>
              <a:off x="752" y="3032"/>
              <a:ext cx="392" cy="0"/>
            </a:xfrm>
            <a:prstGeom prst="line">
              <a:avLst/>
            </a:prstGeom>
            <a:ln w="762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5" name="Group 159"/>
          <p:cNvGrpSpPr/>
          <p:nvPr/>
        </p:nvGrpSpPr>
        <p:grpSpPr>
          <a:xfrm>
            <a:off x="4534974" y="651667"/>
            <a:ext cx="1284802" cy="588758"/>
            <a:chOff x="2869" y="616"/>
            <a:chExt cx="1059" cy="360"/>
          </a:xfrm>
        </p:grpSpPr>
        <p:sp>
          <p:nvSpPr>
            <p:cNvPr id="148539" name="Line 135"/>
            <p:cNvSpPr/>
            <p:nvPr/>
          </p:nvSpPr>
          <p:spPr>
            <a:xfrm flipV="1">
              <a:off x="2869" y="616"/>
              <a:ext cx="1043" cy="1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42" name="Line 137"/>
            <p:cNvSpPr/>
            <p:nvPr/>
          </p:nvSpPr>
          <p:spPr>
            <a:xfrm>
              <a:off x="2888" y="976"/>
              <a:ext cx="1040" cy="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48548" name="Group 148"/>
          <p:cNvGrpSpPr/>
          <p:nvPr/>
        </p:nvGrpSpPr>
        <p:grpSpPr>
          <a:xfrm>
            <a:off x="4694063" y="1894739"/>
            <a:ext cx="1076325" cy="285750"/>
            <a:chOff x="3064" y="2528"/>
            <a:chExt cx="904" cy="240"/>
          </a:xfrm>
        </p:grpSpPr>
        <p:sp>
          <p:nvSpPr>
            <p:cNvPr id="148549" name="Line 144"/>
            <p:cNvSpPr/>
            <p:nvPr/>
          </p:nvSpPr>
          <p:spPr>
            <a:xfrm>
              <a:off x="3072" y="2528"/>
              <a:ext cx="0" cy="24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50" name="Line 145"/>
            <p:cNvSpPr/>
            <p:nvPr/>
          </p:nvSpPr>
          <p:spPr>
            <a:xfrm>
              <a:off x="3064" y="2536"/>
              <a:ext cx="904" cy="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48552" name="Group 152"/>
          <p:cNvGrpSpPr/>
          <p:nvPr/>
        </p:nvGrpSpPr>
        <p:grpSpPr>
          <a:xfrm>
            <a:off x="4714513" y="2300657"/>
            <a:ext cx="1085850" cy="142875"/>
            <a:chOff x="3112" y="3280"/>
            <a:chExt cx="912" cy="120"/>
          </a:xfrm>
        </p:grpSpPr>
        <p:sp>
          <p:nvSpPr>
            <p:cNvPr id="148553" name="Line 150"/>
            <p:cNvSpPr/>
            <p:nvPr/>
          </p:nvSpPr>
          <p:spPr>
            <a:xfrm>
              <a:off x="3112" y="3280"/>
              <a:ext cx="0" cy="12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54" name="Line 151"/>
            <p:cNvSpPr/>
            <p:nvPr/>
          </p:nvSpPr>
          <p:spPr>
            <a:xfrm>
              <a:off x="3112" y="3392"/>
              <a:ext cx="912" cy="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48556" name="Line 153"/>
          <p:cNvSpPr/>
          <p:nvPr/>
        </p:nvSpPr>
        <p:spPr>
          <a:xfrm flipH="1">
            <a:off x="2544434" y="2957633"/>
            <a:ext cx="4143375" cy="438150"/>
          </a:xfrm>
          <a:prstGeom prst="line">
            <a:avLst/>
          </a:prstGeom>
          <a:ln w="28575" cap="flat" cmpd="sng">
            <a:solidFill>
              <a:srgbClr val="00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58" name="Line 155"/>
          <p:cNvSpPr/>
          <p:nvPr/>
        </p:nvSpPr>
        <p:spPr>
          <a:xfrm flipH="1">
            <a:off x="5291492" y="2948109"/>
            <a:ext cx="1409700" cy="438150"/>
          </a:xfrm>
          <a:prstGeom prst="line">
            <a:avLst/>
          </a:prstGeom>
          <a:ln w="28575" cap="flat" cmpd="sng">
            <a:solidFill>
              <a:srgbClr val="00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60" name="Line 157"/>
          <p:cNvSpPr/>
          <p:nvPr/>
        </p:nvSpPr>
        <p:spPr>
          <a:xfrm>
            <a:off x="6685699" y="2938586"/>
            <a:ext cx="701348" cy="435487"/>
          </a:xfrm>
          <a:prstGeom prst="line">
            <a:avLst/>
          </a:prstGeom>
          <a:ln w="28575" cap="flat" cmpd="sng">
            <a:solidFill>
              <a:srgbClr val="006600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980118"/>
              </p:ext>
            </p:extLst>
          </p:nvPr>
        </p:nvGraphicFramePr>
        <p:xfrm>
          <a:off x="1719313" y="3405308"/>
          <a:ext cx="2152538" cy="1668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38">
                  <a:extLst>
                    <a:ext uri="{9D8B030D-6E8A-4147-A177-3AD203B41FA5}">
                      <a16:colId xmlns="" xmlns:a16="http://schemas.microsoft.com/office/drawing/2014/main" val="1725123147"/>
                    </a:ext>
                  </a:extLst>
                </a:gridCol>
              </a:tblGrid>
              <a:tr h="1668780">
                <a:tc>
                  <a:txBody>
                    <a:bodyPr/>
                    <a:lstStyle/>
                    <a:p>
                      <a:r>
                        <a:rPr lang="en-US" sz="21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Mọi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số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nguyên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âm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đều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nhỏ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hơn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0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và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nhỏ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hơn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mọi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số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nguyên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dương</a:t>
                      </a:r>
                      <a:endParaRPr lang="en-US" sz="2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513004477"/>
                  </a:ext>
                </a:extLst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708410"/>
              </p:ext>
            </p:extLst>
          </p:nvPr>
        </p:nvGraphicFramePr>
        <p:xfrm>
          <a:off x="6299565" y="3386259"/>
          <a:ext cx="2498272" cy="1668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272">
                  <a:extLst>
                    <a:ext uri="{9D8B030D-6E8A-4147-A177-3AD203B41FA5}">
                      <a16:colId xmlns="" xmlns:a16="http://schemas.microsoft.com/office/drawing/2014/main" val="1725123147"/>
                    </a:ext>
                  </a:extLst>
                </a:gridCol>
              </a:tblGrid>
              <a:tr h="166878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+)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Kí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hiệu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≤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nghĩa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là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“a&lt;b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hoặc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a=b”.</a:t>
                      </a:r>
                    </a:p>
                    <a:p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+)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Kí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hiệu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≥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nghĩa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là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a&gt;b </a:t>
                      </a:r>
                      <a:r>
                        <a:rPr lang="en-US" sz="210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hoặc</a:t>
                      </a:r>
                      <a:r>
                        <a:rPr lang="en-US" sz="21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a=b”.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513004477"/>
                  </a:ext>
                </a:extLst>
              </a:tr>
            </a:tbl>
          </a:graphicData>
        </a:graphic>
      </p:graphicFrame>
      <p:graphicFrame>
        <p:nvGraphicFramePr>
          <p:cNvPr id="80" name="Table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367465"/>
              </p:ext>
            </p:extLst>
          </p:nvPr>
        </p:nvGraphicFramePr>
        <p:xfrm>
          <a:off x="4046925" y="3374071"/>
          <a:ext cx="1909741" cy="1700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741">
                  <a:extLst>
                    <a:ext uri="{9D8B030D-6E8A-4147-A177-3AD203B41FA5}">
                      <a16:colId xmlns="" xmlns:a16="http://schemas.microsoft.com/office/drawing/2014/main" val="1725123147"/>
                    </a:ext>
                  </a:extLst>
                </a:gridCol>
              </a:tblGrid>
              <a:tr h="1700018">
                <a:tc>
                  <a:txBody>
                    <a:bodyPr/>
                    <a:lstStyle/>
                    <a:p>
                      <a:r>
                        <a:rPr lang="en-US" sz="21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Nếu</a:t>
                      </a:r>
                      <a:r>
                        <a:rPr lang="en-US" sz="2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a,b</a:t>
                      </a:r>
                      <a:r>
                        <a:rPr lang="en-US" sz="2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là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hai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số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nguyên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dương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và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a&gt;b </a:t>
                      </a:r>
                      <a:r>
                        <a:rPr lang="en-US" sz="21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thì</a:t>
                      </a:r>
                      <a:r>
                        <a:rPr lang="en-US" sz="2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–a&lt;-b</a:t>
                      </a:r>
                      <a:endParaRPr lang="en-US" sz="2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513004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16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8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8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8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8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8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8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/>
      <p:bldP spid="53256" grpId="0" animBg="1"/>
      <p:bldP spid="53258" grpId="0" animBg="1"/>
      <p:bldP spid="5" grpId="0" animBg="1"/>
      <p:bldP spid="53269" grpId="0" animBg="1"/>
      <p:bldP spid="53279" grpId="0" animBg="1"/>
      <p:bldP spid="5329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30" y="121763"/>
            <a:ext cx="8085666" cy="5502197"/>
          </a:xfrm>
        </p:spPr>
      </p:pic>
      <p:sp>
        <p:nvSpPr>
          <p:cNvPr id="5" name="TextBox 4"/>
          <p:cNvSpPr txBox="1"/>
          <p:nvPr/>
        </p:nvSpPr>
        <p:spPr>
          <a:xfrm>
            <a:off x="1116878" y="705397"/>
            <a:ext cx="6505303" cy="3762569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algn="ctr" defTabSz="685749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 2</a:t>
            </a:r>
          </a:p>
          <a:p>
            <a:pPr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giêng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749"/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endParaRPr lang="en-US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749"/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Theo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128580"/>
              </p:ext>
            </p:extLst>
          </p:nvPr>
        </p:nvGraphicFramePr>
        <p:xfrm>
          <a:off x="1116875" y="2090750"/>
          <a:ext cx="658368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39">
                  <a:extLst>
                    <a:ext uri="{9D8B030D-6E8A-4147-A177-3AD203B41FA5}">
                      <a16:colId xmlns="" xmlns:a16="http://schemas.microsoft.com/office/drawing/2014/main" val="1065613358"/>
                    </a:ext>
                  </a:extLst>
                </a:gridCol>
                <a:gridCol w="1920241">
                  <a:extLst>
                    <a:ext uri="{9D8B030D-6E8A-4147-A177-3AD203B41FA5}">
                      <a16:colId xmlns="" xmlns:a16="http://schemas.microsoft.com/office/drawing/2014/main" val="1682464875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Thành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phố</a:t>
                      </a:r>
                      <a:endParaRPr lang="en-US" sz="2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Nhiệt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độ</a:t>
                      </a:r>
                      <a:endParaRPr lang="en-US" sz="2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98270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002060"/>
                          </a:solidFill>
                        </a:rPr>
                        <a:t>Moscow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</a:rPr>
                        <a:t> ( Ma-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</a:rPr>
                        <a:t>xcow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</a:rPr>
                        <a:t>va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en-US" sz="2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002060"/>
                          </a:solidFill>
                        </a:rPr>
                        <a:t>-9</a:t>
                      </a:r>
                      <a:r>
                        <a:rPr lang="en-US" sz="2100" baseline="30000" dirty="0" smtClean="0">
                          <a:solidFill>
                            <a:srgbClr val="002060"/>
                          </a:solidFill>
                        </a:rPr>
                        <a:t>0 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</a:rPr>
                        <a:t>C</a:t>
                      </a:r>
                      <a:endParaRPr lang="en-US" sz="2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0603767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Saint </a:t>
                      </a:r>
                      <a:r>
                        <a:rPr lang="en-US" sz="2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Peterburg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Xanh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aseline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Pê</a:t>
                      </a:r>
                      <a:r>
                        <a:rPr lang="en-US" sz="2100" baseline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téc- bua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</a:t>
                      </a:r>
                      <a:r>
                        <a:rPr lang="en-US" sz="2100" baseline="300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en-US" sz="2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8637063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Vladivostock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Vơ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la- 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21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xtốc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-12</a:t>
                      </a:r>
                      <a:r>
                        <a:rPr lang="en-US" sz="2100" baseline="300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en-US" sz="2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10138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8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104" y="151155"/>
            <a:ext cx="8085666" cy="5502197"/>
          </a:xfrm>
        </p:spPr>
      </p:pic>
      <p:sp>
        <p:nvSpPr>
          <p:cNvPr id="5" name="Snip Same Side Corner Rectangle 4"/>
          <p:cNvSpPr/>
          <p:nvPr/>
        </p:nvSpPr>
        <p:spPr>
          <a:xfrm>
            <a:off x="1823902" y="430588"/>
            <a:ext cx="5186498" cy="3188912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defTabSz="685749"/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Saint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Peterbufg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Moscow, Vladivostok.</a:t>
            </a:r>
          </a:p>
          <a:p>
            <a:pPr defTabSz="685749"/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Vladivostok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3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30" y="121763"/>
            <a:ext cx="8085666" cy="5502197"/>
          </a:xfrm>
        </p:spPr>
      </p:pic>
      <p:sp>
        <p:nvSpPr>
          <p:cNvPr id="3" name="TextBox 2"/>
          <p:cNvSpPr txBox="1"/>
          <p:nvPr/>
        </p:nvSpPr>
        <p:spPr>
          <a:xfrm flipH="1">
            <a:off x="1214848" y="889186"/>
            <a:ext cx="6123215" cy="3901068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algn="ctr" defTabSz="685749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 LUẬN</a:t>
            </a:r>
          </a:p>
          <a:p>
            <a:pPr algn="just" defTabSz="685749"/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-4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5736" indent="-385736" algn="just" defTabSz="685749">
              <a:buFontTx/>
              <a:buAutoNum type="alphaLcParenR"/>
            </a:pP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-15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”?</a:t>
            </a:r>
          </a:p>
          <a:p>
            <a:pPr marL="385736" indent="-385736" algn="just" defTabSz="685749">
              <a:buFontTx/>
              <a:buAutoNum type="alphaLcParenR"/>
            </a:pP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12&gt;-15, An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B”.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2100" dirty="0" err="1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defTabSz="685749"/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4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30" y="121763"/>
            <a:ext cx="8085666" cy="5502197"/>
          </a:xfrm>
        </p:spPr>
      </p:pic>
      <p:sp>
        <p:nvSpPr>
          <p:cNvPr id="3" name="TextBox 2"/>
          <p:cNvSpPr txBox="1"/>
          <p:nvPr/>
        </p:nvSpPr>
        <p:spPr>
          <a:xfrm flipH="1">
            <a:off x="1214848" y="889188"/>
            <a:ext cx="6123215" cy="85408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algn="ctr" defTabSz="685749">
              <a:defRPr/>
            </a:pP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 LUẬN</a:t>
            </a:r>
          </a:p>
          <a:p>
            <a:pPr algn="just" defTabSz="685749">
              <a:defRPr/>
            </a:pPr>
            <a:r>
              <a:rPr lang="en-US" sz="210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en-US" sz="3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nip Same Side Corner Rectangle 4"/>
          <p:cNvSpPr/>
          <p:nvPr/>
        </p:nvSpPr>
        <p:spPr>
          <a:xfrm>
            <a:off x="1773281" y="1528356"/>
            <a:ext cx="5006340" cy="2968534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-15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749"/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An.</a:t>
            </a:r>
          </a:p>
          <a:p>
            <a:pPr marL="385736" indent="-385736" algn="ctr" defTabSz="685749">
              <a:buFontTx/>
              <a:buAutoNum type="alphaLcParenR"/>
            </a:pPr>
            <a:endParaRPr lang="en-US" sz="2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29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81252" y="619128"/>
            <a:ext cx="4714875" cy="75406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r>
              <a:rPr lang="en-US" sz="30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HƯỚNG DẪN VỀ NHÀ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3940" y="1694082"/>
            <a:ext cx="7493000" cy="1786642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marL="342875" indent="-342875" defTabSz="685749">
              <a:lnSpc>
                <a:spcPct val="120000"/>
              </a:lnSpc>
              <a:buFontTx/>
              <a:buChar char="-"/>
            </a:pP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875" indent="-342875" defTabSz="685749">
              <a:lnSpc>
                <a:spcPct val="120000"/>
              </a:lnSpc>
              <a:buFontTx/>
              <a:buChar char="-"/>
            </a:pP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3.3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3.8/SGK/61.</a:t>
            </a:r>
          </a:p>
          <a:p>
            <a:pPr defTabSz="685749">
              <a:lnSpc>
                <a:spcPct val="120000"/>
              </a:lnSpc>
            </a:pP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14: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363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2273</Words>
  <Application>Microsoft Office PowerPoint</Application>
  <PresentationFormat>On-screen Show (16:9)</PresentationFormat>
  <Paragraphs>254</Paragraphs>
  <Slides>37</Slides>
  <Notes>2</Notes>
  <HiddenSlides>0</HiddenSlides>
  <MMClips>1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Office Theme</vt:lpstr>
      <vt:lpstr>1_Office Theme</vt:lpstr>
      <vt:lpstr>2_Office Theme</vt:lpstr>
      <vt:lpstr>Default Design</vt:lpstr>
      <vt:lpstr>FXDraw.Graphic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3.1. Mỗi nhiệt kế sau chỉ bao nhiêu độ C?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(TIẾT 2) KIỂM TRA BÀI CŨ Câu 1.Tập hợp số nguyên gồm các loại số nào? Nêu kí hiệu? Câu 2. Vẽ tia số. Biểu diễn số 2 và 5 trên tia số, nhận xét vị trí của số 2 và số 5 và so sánh.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thuvienhoclieu.com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cp:lastModifiedBy>Tien Ich May Tinh</cp:lastModifiedBy>
  <cp:revision>2</cp:revision>
  <dcterms:created xsi:type="dcterms:W3CDTF">2021-08-19T01:43:04Z</dcterms:created>
  <dcterms:modified xsi:type="dcterms:W3CDTF">2021-08-30T10:25:53Z</dcterms:modified>
</cp:coreProperties>
</file>